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showGuides="1">
      <p:cViewPr varScale="1">
        <p:scale>
          <a:sx n="110" d="100"/>
          <a:sy n="110" d="100"/>
        </p:scale>
        <p:origin x="378" y="108"/>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81F789-1667-488A-A9CE-F5E0C4B4896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320104-5B11-47C8-B4BE-6DEAF729A2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0B1EF1-64C3-4045-A704-CEB235DD89FD}"/>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78F20F05-46E1-44B1-AE35-2784D05517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6BF9E8-5B76-4CFB-A856-FB20EA849CD4}"/>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1761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B51CB-79C8-47E9-8EE0-D8E30BAE7F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3A35CB-CED3-4BAA-9634-7664262699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EA7674-A8A7-437B-AF4B-75F3FCA2EA5D}"/>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235E826B-595C-4580-BF79-22835054C6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F6D37F-0923-47CB-B768-D2E44C05D505}"/>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4186953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061A9E7-45DC-4AA8-9D9E-BC388BC6ADB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18C4B8-F519-43FD-9042-D9496AA5EC5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6960455-82DD-4F9D-8A83-4C56318CE4C1}"/>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26A0F3A9-6EA2-4034-BEE8-A8BF51D309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D407EF-EEA5-478C-870B-FAE51EDD46C6}"/>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187560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30A30-A74B-4983-BD3F-24F6FCFBC8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740F4D7-8C7D-4AB3-BE15-5A1CDAF618D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571752-0951-48F7-83C1-750206F9B450}"/>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2F102DE5-F3ED-4F65-9ED3-53AFA5B56D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4B7708-7D92-4B33-BA49-4B143FE1D8BD}"/>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18699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416588-04DA-4377-861E-B714908FE81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7E39DB-F2C4-404A-8EF7-9E84EF099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2FC7FE-87B4-45EE-9479-C0947CC1FE6F}"/>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C0E44CD1-83F2-4975-A406-B05E499740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B66262-8BEE-40CB-9A29-1646CFC0D329}"/>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373523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594540-A40D-438F-805B-910F1B414D1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E7C27-6071-46E6-B9C7-8876FD0C7A0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A8C903-5C31-4DCB-8527-B0FA37EF2A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BB55AB7-B795-4CED-8F6C-27DE2574D8E3}"/>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6" name="フッター プレースホルダー 5">
            <a:extLst>
              <a:ext uri="{FF2B5EF4-FFF2-40B4-BE49-F238E27FC236}">
                <a16:creationId xmlns:a16="http://schemas.microsoft.com/office/drawing/2014/main" id="{1EA36171-3D03-49B0-84DB-07C3EFDF0D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8BDDEA5-6B04-4B07-B5DA-107650F3F751}"/>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297593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763EFC-68D3-4072-9BB8-D8E4524290B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A9E6F44-F086-4D7D-B1AD-20580E8272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75B0A2-9150-4DB9-98A6-90A23EA7602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0A0F4E-A861-48CC-B28A-2160C4889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2A44B5D-F90F-4BDE-8D69-8C3F86643EC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4CD828-EAFD-4ABD-8A8E-96D3371A4903}"/>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8" name="フッター プレースホルダー 7">
            <a:extLst>
              <a:ext uri="{FF2B5EF4-FFF2-40B4-BE49-F238E27FC236}">
                <a16:creationId xmlns:a16="http://schemas.microsoft.com/office/drawing/2014/main" id="{70A762A1-84DD-4D36-A744-143AB0A0EE6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EDF193C-8F00-41A6-BB5C-D2A206F4857E}"/>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70651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60306-333A-4A91-A318-AEB3670BF04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3A8140-BB79-4908-A9DD-5942A736E6D1}"/>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4" name="フッター プレースホルダー 3">
            <a:extLst>
              <a:ext uri="{FF2B5EF4-FFF2-40B4-BE49-F238E27FC236}">
                <a16:creationId xmlns:a16="http://schemas.microsoft.com/office/drawing/2014/main" id="{2410CCA7-2D4D-4D3D-9BC0-309EC170A66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6CB1EF-D385-444D-AFE9-00174E488A8C}"/>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208415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A789B6-1C89-4784-B787-6FA22546734A}"/>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3" name="フッター プレースホルダー 2">
            <a:extLst>
              <a:ext uri="{FF2B5EF4-FFF2-40B4-BE49-F238E27FC236}">
                <a16:creationId xmlns:a16="http://schemas.microsoft.com/office/drawing/2014/main" id="{72B36996-6964-4415-A842-BADA55A8B55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433228-D5EF-4405-B55C-E88A41573DC1}"/>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243837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55AC1-0884-4667-A1E2-BDF130B6558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CF5D1F-EAEE-4E8E-9B72-B96E1CB18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79C952-7803-4856-95C2-1C6977A7D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7FAE50D-5A5E-4549-B2FE-DA4E57B41DF9}"/>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6" name="フッター プレースホルダー 5">
            <a:extLst>
              <a:ext uri="{FF2B5EF4-FFF2-40B4-BE49-F238E27FC236}">
                <a16:creationId xmlns:a16="http://schemas.microsoft.com/office/drawing/2014/main" id="{CEB9B686-B257-483B-8C4F-F24A3E3205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9FC9CF-7AEF-42C2-AC36-ADA4B36A2E40}"/>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387056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D07076-DA39-4B0D-9C43-0F8BDEFC6B4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9E7AD34-DB65-43C2-B436-40D457DDC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8F72224-7CF6-4997-AC5E-D94C7D146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F7BEEE-B845-462D-87EF-9B3957C9764F}"/>
              </a:ext>
            </a:extLst>
          </p:cNvPr>
          <p:cNvSpPr>
            <a:spLocks noGrp="1"/>
          </p:cNvSpPr>
          <p:nvPr>
            <p:ph type="dt" sz="half" idx="10"/>
          </p:nvPr>
        </p:nvSpPr>
        <p:spPr/>
        <p:txBody>
          <a:bodyPr/>
          <a:lstStyle/>
          <a:p>
            <a:fld id="{F0306F90-E20C-4D44-A5FB-3442F26122A9}" type="datetimeFigureOut">
              <a:rPr kumimoji="1" lang="ja-JP" altLang="en-US" smtClean="0"/>
              <a:t>2020/3/11</a:t>
            </a:fld>
            <a:endParaRPr kumimoji="1" lang="ja-JP" altLang="en-US"/>
          </a:p>
        </p:txBody>
      </p:sp>
      <p:sp>
        <p:nvSpPr>
          <p:cNvPr id="6" name="フッター プレースホルダー 5">
            <a:extLst>
              <a:ext uri="{FF2B5EF4-FFF2-40B4-BE49-F238E27FC236}">
                <a16:creationId xmlns:a16="http://schemas.microsoft.com/office/drawing/2014/main" id="{F2310AB4-35ED-4E9B-97BC-A6C4E91FC8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CA7368-A57C-4F5B-B8D2-112A70BF0C27}"/>
              </a:ext>
            </a:extLst>
          </p:cNvPr>
          <p:cNvSpPr>
            <a:spLocks noGrp="1"/>
          </p:cNvSpPr>
          <p:nvPr>
            <p:ph type="sldNum" sz="quarter" idx="12"/>
          </p:nvPr>
        </p:nvSpPr>
        <p:spPr/>
        <p:txBody>
          <a:body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129994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F24D175-8173-4EBB-B357-1682CEF78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024FA2-2D79-4261-A025-D37BA2770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6EEF96-A35E-4D9D-9348-69AA37713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06F90-E20C-4D44-A5FB-3442F26122A9}" type="datetimeFigureOut">
              <a:rPr kumimoji="1" lang="ja-JP" altLang="en-US" smtClean="0"/>
              <a:t>2020/3/11</a:t>
            </a:fld>
            <a:endParaRPr kumimoji="1" lang="ja-JP" altLang="en-US"/>
          </a:p>
        </p:txBody>
      </p:sp>
      <p:sp>
        <p:nvSpPr>
          <p:cNvPr id="5" name="フッター プレースホルダー 4">
            <a:extLst>
              <a:ext uri="{FF2B5EF4-FFF2-40B4-BE49-F238E27FC236}">
                <a16:creationId xmlns:a16="http://schemas.microsoft.com/office/drawing/2014/main" id="{2BA75816-380A-49FB-8DA7-541B18B8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A67AE5E-4189-4179-9628-EBB7C15480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F1574-DAE6-4D96-82F7-824E3D44E696}" type="slidenum">
              <a:rPr kumimoji="1" lang="ja-JP" altLang="en-US" smtClean="0"/>
              <a:t>‹#›</a:t>
            </a:fld>
            <a:endParaRPr kumimoji="1" lang="ja-JP" altLang="en-US"/>
          </a:p>
        </p:txBody>
      </p:sp>
    </p:spTree>
    <p:extLst>
      <p:ext uri="{BB962C8B-B14F-4D97-AF65-F5344CB8AC3E}">
        <p14:creationId xmlns:p14="http://schemas.microsoft.com/office/powerpoint/2010/main" val="166969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p-jp/meetings.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7977EC9-84A5-4136-B6E7-14FC9A7906A1}"/>
              </a:ext>
            </a:extLst>
          </p:cNvPr>
          <p:cNvPicPr>
            <a:picLocks noChangeAspect="1"/>
          </p:cNvPicPr>
          <p:nvPr/>
        </p:nvPicPr>
        <p:blipFill>
          <a:blip r:embed="rId2"/>
          <a:stretch>
            <a:fillRect/>
          </a:stretch>
        </p:blipFill>
        <p:spPr>
          <a:xfrm>
            <a:off x="555194" y="2488914"/>
            <a:ext cx="4397389" cy="2501334"/>
          </a:xfrm>
          <a:prstGeom prst="rect">
            <a:avLst/>
          </a:prstGeom>
          <a:ln w="19050">
            <a:solidFill>
              <a:schemeClr val="accent1"/>
            </a:solidFill>
          </a:ln>
        </p:spPr>
      </p:pic>
      <p:sp>
        <p:nvSpPr>
          <p:cNvPr id="2" name="テキスト ボックス 1">
            <a:extLst>
              <a:ext uri="{FF2B5EF4-FFF2-40B4-BE49-F238E27FC236}">
                <a16:creationId xmlns:a16="http://schemas.microsoft.com/office/drawing/2014/main" id="{7B56CE72-29F0-49D8-930B-BCAAF0F7AAB9}"/>
              </a:ext>
            </a:extLst>
          </p:cNvPr>
          <p:cNvSpPr txBox="1"/>
          <p:nvPr/>
        </p:nvSpPr>
        <p:spPr>
          <a:xfrm>
            <a:off x="6272074" y="2133435"/>
            <a:ext cx="4763589" cy="369332"/>
          </a:xfrm>
          <a:prstGeom prst="rect">
            <a:avLst/>
          </a:prstGeom>
          <a:noFill/>
        </p:spPr>
        <p:txBody>
          <a:bodyPr wrap="square" rtlCol="0">
            <a:spAutoFit/>
          </a:bodyPr>
          <a:lstStyle/>
          <a:p>
            <a:r>
              <a:rPr lang="en-US" altLang="ja-JP" dirty="0">
                <a:hlinkClick r:id="rId3"/>
              </a:rPr>
              <a:t>https://zoom.us/jp-jp/meetings.html</a:t>
            </a:r>
            <a:endParaRPr kumimoji="1" lang="ja-JP" altLang="en-US" dirty="0"/>
          </a:p>
        </p:txBody>
      </p:sp>
      <p:pic>
        <p:nvPicPr>
          <p:cNvPr id="3" name="図 2">
            <a:extLst>
              <a:ext uri="{FF2B5EF4-FFF2-40B4-BE49-F238E27FC236}">
                <a16:creationId xmlns:a16="http://schemas.microsoft.com/office/drawing/2014/main" id="{737D5C05-F938-46E6-8B90-8C8DB7B87D47}"/>
              </a:ext>
            </a:extLst>
          </p:cNvPr>
          <p:cNvPicPr>
            <a:picLocks noChangeAspect="1"/>
          </p:cNvPicPr>
          <p:nvPr/>
        </p:nvPicPr>
        <p:blipFill>
          <a:blip r:embed="rId4"/>
          <a:stretch>
            <a:fillRect/>
          </a:stretch>
        </p:blipFill>
        <p:spPr>
          <a:xfrm>
            <a:off x="5739319" y="2606435"/>
            <a:ext cx="5437305" cy="2383813"/>
          </a:xfrm>
          <a:prstGeom prst="rect">
            <a:avLst/>
          </a:prstGeom>
        </p:spPr>
      </p:pic>
      <p:pic>
        <p:nvPicPr>
          <p:cNvPr id="6" name="図 5" descr="スクリーンショット, 抽象 が含まれている画像&#10;&#10;自動的に生成された説明">
            <a:extLst>
              <a:ext uri="{FF2B5EF4-FFF2-40B4-BE49-F238E27FC236}">
                <a16:creationId xmlns:a16="http://schemas.microsoft.com/office/drawing/2014/main" id="{96062ABA-5431-43CA-B474-7A965C138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5779"/>
            <a:ext cx="12192000" cy="5726441"/>
          </a:xfrm>
          <a:prstGeom prst="rect">
            <a:avLst/>
          </a:prstGeom>
        </p:spPr>
      </p:pic>
    </p:spTree>
    <p:extLst>
      <p:ext uri="{BB962C8B-B14F-4D97-AF65-F5344CB8AC3E}">
        <p14:creationId xmlns:p14="http://schemas.microsoft.com/office/powerpoint/2010/main" val="327039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3C683A-4FCD-4DAB-8C4F-97664664C3E7}"/>
              </a:ext>
            </a:extLst>
          </p:cNvPr>
          <p:cNvSpPr>
            <a:spLocks noGrp="1"/>
          </p:cNvSpPr>
          <p:nvPr>
            <p:ph type="title"/>
          </p:nvPr>
        </p:nvSpPr>
        <p:spPr/>
        <p:txBody>
          <a:bodyPr/>
          <a:lstStyle/>
          <a:p>
            <a:r>
              <a:rPr kumimoji="1" lang="en-US" altLang="ja-JP" dirty="0"/>
              <a:t>10)</a:t>
            </a:r>
            <a:r>
              <a:rPr kumimoji="1" lang="ja-JP" altLang="en-US" dirty="0"/>
              <a:t> ビデオを開始する</a:t>
            </a:r>
          </a:p>
        </p:txBody>
      </p:sp>
      <p:sp>
        <p:nvSpPr>
          <p:cNvPr id="5" name="矢印: 下 4">
            <a:extLst>
              <a:ext uri="{FF2B5EF4-FFF2-40B4-BE49-F238E27FC236}">
                <a16:creationId xmlns:a16="http://schemas.microsoft.com/office/drawing/2014/main" id="{B8704FBB-FB1A-44A2-A602-98872CC56D7E}"/>
              </a:ext>
            </a:extLst>
          </p:cNvPr>
          <p:cNvSpPr/>
          <p:nvPr/>
        </p:nvSpPr>
        <p:spPr>
          <a:xfrm rot="3298043">
            <a:off x="3542133" y="5933521"/>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6" name="図 5" descr="スクリーンショットの画面&#10;&#10;自動的に生成された説明">
            <a:extLst>
              <a:ext uri="{FF2B5EF4-FFF2-40B4-BE49-F238E27FC236}">
                <a16:creationId xmlns:a16="http://schemas.microsoft.com/office/drawing/2014/main" id="{85ED126C-1316-4A50-BC28-CAB410628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37" y="0"/>
            <a:ext cx="11128726" cy="6858000"/>
          </a:xfrm>
          <a:prstGeom prst="rect">
            <a:avLst/>
          </a:prstGeom>
        </p:spPr>
      </p:pic>
    </p:spTree>
    <p:extLst>
      <p:ext uri="{BB962C8B-B14F-4D97-AF65-F5344CB8AC3E}">
        <p14:creationId xmlns:p14="http://schemas.microsoft.com/office/powerpoint/2010/main" val="1503853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A70ED-27F9-4375-AC37-1C3230DA77AA}"/>
              </a:ext>
            </a:extLst>
          </p:cNvPr>
          <p:cNvSpPr>
            <a:spLocks noGrp="1"/>
          </p:cNvSpPr>
          <p:nvPr>
            <p:ph type="title"/>
          </p:nvPr>
        </p:nvSpPr>
        <p:spPr/>
        <p:txBody>
          <a:bodyPr/>
          <a:lstStyle/>
          <a:p>
            <a:r>
              <a:rPr lang="en-US" altLang="ja-JP" dirty="0"/>
              <a:t>11</a:t>
            </a:r>
            <a:r>
              <a:rPr kumimoji="1" lang="en-US" altLang="ja-JP" dirty="0"/>
              <a:t>)</a:t>
            </a:r>
            <a:r>
              <a:rPr kumimoji="1" lang="ja-JP" altLang="en-US" dirty="0"/>
              <a:t>映った</a:t>
            </a:r>
            <a:r>
              <a:rPr kumimoji="1" lang="en-US" altLang="ja-JP" dirty="0"/>
              <a:t>(^O^)</a:t>
            </a:r>
            <a:r>
              <a:rPr kumimoji="1" lang="ja-JP" altLang="en-US" dirty="0"/>
              <a:t>／</a:t>
            </a:r>
          </a:p>
        </p:txBody>
      </p:sp>
      <p:pic>
        <p:nvPicPr>
          <p:cNvPr id="4" name="図 3">
            <a:extLst>
              <a:ext uri="{FF2B5EF4-FFF2-40B4-BE49-F238E27FC236}">
                <a16:creationId xmlns:a16="http://schemas.microsoft.com/office/drawing/2014/main" id="{82FA2AF2-86C8-4FBB-AA69-41395596A9E5}"/>
              </a:ext>
            </a:extLst>
          </p:cNvPr>
          <p:cNvPicPr>
            <a:picLocks noChangeAspect="1"/>
          </p:cNvPicPr>
          <p:nvPr/>
        </p:nvPicPr>
        <p:blipFill>
          <a:blip r:embed="rId2"/>
          <a:stretch>
            <a:fillRect/>
          </a:stretch>
        </p:blipFill>
        <p:spPr>
          <a:xfrm>
            <a:off x="1662461" y="1357448"/>
            <a:ext cx="8867077" cy="5135427"/>
          </a:xfrm>
          <a:prstGeom prst="rect">
            <a:avLst/>
          </a:prstGeom>
          <a:ln w="19050">
            <a:solidFill>
              <a:schemeClr val="tx1"/>
            </a:solidFill>
          </a:ln>
        </p:spPr>
      </p:pic>
    </p:spTree>
    <p:extLst>
      <p:ext uri="{BB962C8B-B14F-4D97-AF65-F5344CB8AC3E}">
        <p14:creationId xmlns:p14="http://schemas.microsoft.com/office/powerpoint/2010/main" val="199955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008830-4334-4BD3-B822-4A1E277A4642}"/>
              </a:ext>
            </a:extLst>
          </p:cNvPr>
          <p:cNvSpPr>
            <a:spLocks noGrp="1"/>
          </p:cNvSpPr>
          <p:nvPr>
            <p:ph type="title"/>
          </p:nvPr>
        </p:nvSpPr>
        <p:spPr/>
        <p:txBody>
          <a:bodyPr/>
          <a:lstStyle/>
          <a:p>
            <a:r>
              <a:rPr kumimoji="1" lang="en-US" altLang="ja-JP" dirty="0"/>
              <a:t>12)URL</a:t>
            </a:r>
            <a:r>
              <a:rPr kumimoji="1" lang="ja-JP" altLang="en-US" dirty="0"/>
              <a:t>を相手に送る</a:t>
            </a:r>
          </a:p>
        </p:txBody>
      </p:sp>
      <p:sp>
        <p:nvSpPr>
          <p:cNvPr id="5" name="矢印: 下 4">
            <a:extLst>
              <a:ext uri="{FF2B5EF4-FFF2-40B4-BE49-F238E27FC236}">
                <a16:creationId xmlns:a16="http://schemas.microsoft.com/office/drawing/2014/main" id="{DA366789-B3D0-423F-8346-0E31D3689680}"/>
              </a:ext>
            </a:extLst>
          </p:cNvPr>
          <p:cNvSpPr/>
          <p:nvPr/>
        </p:nvSpPr>
        <p:spPr>
          <a:xfrm rot="7728958">
            <a:off x="7153024" y="3562251"/>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E5A45C6-E16D-4B0C-8584-6305D4927531}"/>
              </a:ext>
            </a:extLst>
          </p:cNvPr>
          <p:cNvSpPr/>
          <p:nvPr/>
        </p:nvSpPr>
        <p:spPr>
          <a:xfrm>
            <a:off x="3962400" y="3126377"/>
            <a:ext cx="3230880" cy="566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FAD83EC-1956-406D-94A4-281EBE780A05}"/>
              </a:ext>
            </a:extLst>
          </p:cNvPr>
          <p:cNvSpPr txBox="1">
            <a:spLocks/>
          </p:cNvSpPr>
          <p:nvPr/>
        </p:nvSpPr>
        <p:spPr>
          <a:xfrm>
            <a:off x="7907897" y="3236835"/>
            <a:ext cx="3872310" cy="1108228"/>
          </a:xfrm>
          <a:prstGeom prst="rect">
            <a:avLst/>
          </a:prstGeom>
          <a:solidFill>
            <a:schemeClr val="bg1"/>
          </a:solid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この</a:t>
            </a:r>
            <a:r>
              <a:rPr lang="en-US" altLang="ja-JP" sz="1600" dirty="0"/>
              <a:t>URL</a:t>
            </a:r>
            <a:r>
              <a:rPr lang="ja-JP" altLang="en-US" sz="1600" dirty="0"/>
              <a:t>をメッセンジャー、メール、</a:t>
            </a:r>
            <a:r>
              <a:rPr lang="en-US" altLang="ja-JP" sz="1600" dirty="0"/>
              <a:t>LINE</a:t>
            </a:r>
            <a:r>
              <a:rPr lang="ja-JP" altLang="en-US" sz="1600" dirty="0"/>
              <a:t>、声、伝書鳩、サイコミュ等を使って相手に送る</a:t>
            </a:r>
            <a:r>
              <a:rPr lang="en-US" altLang="ja-JP" sz="1600" dirty="0"/>
              <a:t>(</a:t>
            </a:r>
            <a:r>
              <a:rPr lang="ja-JP" altLang="en-US" sz="1600" dirty="0"/>
              <a:t>相手が直接この</a:t>
            </a:r>
            <a:r>
              <a:rPr lang="en-US" altLang="ja-JP" sz="1600" dirty="0"/>
              <a:t>URL</a:t>
            </a:r>
            <a:r>
              <a:rPr lang="ja-JP" altLang="en-US" sz="1600" dirty="0"/>
              <a:t>を叩いても大丈夫</a:t>
            </a:r>
            <a:r>
              <a:rPr lang="en-US" altLang="ja-JP" sz="1600" dirty="0"/>
              <a:t>)</a:t>
            </a:r>
            <a:endParaRPr lang="ja-JP" altLang="en-US" sz="1600" dirty="0"/>
          </a:p>
        </p:txBody>
      </p:sp>
      <p:pic>
        <p:nvPicPr>
          <p:cNvPr id="8" name="図 7" descr="スクリーンショットの画面&#10;&#10;自動的に生成された説明">
            <a:extLst>
              <a:ext uri="{FF2B5EF4-FFF2-40B4-BE49-F238E27FC236}">
                <a16:creationId xmlns:a16="http://schemas.microsoft.com/office/drawing/2014/main" id="{CE7104AD-2B50-4F25-8C1F-38C50D9A5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40"/>
            <a:ext cx="12192000" cy="6742120"/>
          </a:xfrm>
          <a:prstGeom prst="rect">
            <a:avLst/>
          </a:prstGeom>
        </p:spPr>
      </p:pic>
    </p:spTree>
    <p:extLst>
      <p:ext uri="{BB962C8B-B14F-4D97-AF65-F5344CB8AC3E}">
        <p14:creationId xmlns:p14="http://schemas.microsoft.com/office/powerpoint/2010/main" val="466320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97BF-9E75-4C1B-A22D-6821CF3F24D5}"/>
              </a:ext>
            </a:extLst>
          </p:cNvPr>
          <p:cNvSpPr>
            <a:spLocks noGrp="1"/>
          </p:cNvSpPr>
          <p:nvPr>
            <p:ph type="title"/>
          </p:nvPr>
        </p:nvSpPr>
        <p:spPr/>
        <p:txBody>
          <a:bodyPr/>
          <a:lstStyle/>
          <a:p>
            <a:r>
              <a:rPr lang="en-US" altLang="ja-JP" dirty="0"/>
              <a:t>13)</a:t>
            </a:r>
            <a:r>
              <a:rPr lang="ja-JP" altLang="en-US" dirty="0"/>
              <a:t>相手は</a:t>
            </a:r>
            <a:r>
              <a:rPr lang="en-US" altLang="ja-JP" dirty="0"/>
              <a:t>URL</a:t>
            </a:r>
            <a:r>
              <a:rPr lang="ja-JP" altLang="en-US" dirty="0"/>
              <a:t>をクリックすると立ち上がる</a:t>
            </a:r>
            <a:endParaRPr kumimoji="1" lang="ja-JP" altLang="en-US" dirty="0"/>
          </a:p>
        </p:txBody>
      </p:sp>
      <p:pic>
        <p:nvPicPr>
          <p:cNvPr id="4" name="図 3">
            <a:extLst>
              <a:ext uri="{FF2B5EF4-FFF2-40B4-BE49-F238E27FC236}">
                <a16:creationId xmlns:a16="http://schemas.microsoft.com/office/drawing/2014/main" id="{EF6B47D2-6AF6-4AAA-8860-D47CDAA46FB3}"/>
              </a:ext>
            </a:extLst>
          </p:cNvPr>
          <p:cNvPicPr>
            <a:picLocks noChangeAspect="1"/>
          </p:cNvPicPr>
          <p:nvPr/>
        </p:nvPicPr>
        <p:blipFill rotWithShape="1">
          <a:blip r:embed="rId2"/>
          <a:srcRect l="28890" t="22716" r="5138" b="10617"/>
          <a:stretch/>
        </p:blipFill>
        <p:spPr>
          <a:xfrm>
            <a:off x="1621729" y="1690688"/>
            <a:ext cx="8043335" cy="4572001"/>
          </a:xfrm>
          <a:prstGeom prst="rect">
            <a:avLst/>
          </a:prstGeom>
          <a:ln w="19050">
            <a:solidFill>
              <a:schemeClr val="tx1"/>
            </a:solidFill>
          </a:ln>
        </p:spPr>
      </p:pic>
      <p:sp>
        <p:nvSpPr>
          <p:cNvPr id="5" name="矢印: 下 4">
            <a:extLst>
              <a:ext uri="{FF2B5EF4-FFF2-40B4-BE49-F238E27FC236}">
                <a16:creationId xmlns:a16="http://schemas.microsoft.com/office/drawing/2014/main" id="{7F2B5007-2917-4EF6-836C-163A97A50785}"/>
              </a:ext>
            </a:extLst>
          </p:cNvPr>
          <p:cNvSpPr/>
          <p:nvPr/>
        </p:nvSpPr>
        <p:spPr>
          <a:xfrm rot="7728958">
            <a:off x="5062968" y="5033999"/>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1D86E88-B0E1-4837-B164-6F18CB50A60A}"/>
              </a:ext>
            </a:extLst>
          </p:cNvPr>
          <p:cNvSpPr/>
          <p:nvPr/>
        </p:nvSpPr>
        <p:spPr>
          <a:xfrm>
            <a:off x="1621730" y="2812869"/>
            <a:ext cx="3256190" cy="24819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125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859D5D-9BE8-4A7A-B77B-F1A2F4AA7549}"/>
              </a:ext>
            </a:extLst>
          </p:cNvPr>
          <p:cNvSpPr>
            <a:spLocks noGrp="1"/>
          </p:cNvSpPr>
          <p:nvPr>
            <p:ph type="title"/>
          </p:nvPr>
        </p:nvSpPr>
        <p:spPr/>
        <p:txBody>
          <a:bodyPr/>
          <a:lstStyle/>
          <a:p>
            <a:r>
              <a:rPr lang="en-US" altLang="ja-JP" dirty="0"/>
              <a:t>14)</a:t>
            </a:r>
            <a:r>
              <a:rPr lang="ja-JP" altLang="en-US" dirty="0"/>
              <a:t>終わる時はミーティングの終了を押す</a:t>
            </a:r>
            <a:endParaRPr kumimoji="1" lang="ja-JP" altLang="en-US" dirty="0"/>
          </a:p>
        </p:txBody>
      </p:sp>
      <p:sp>
        <p:nvSpPr>
          <p:cNvPr id="5" name="矢印: 下 4">
            <a:extLst>
              <a:ext uri="{FF2B5EF4-FFF2-40B4-BE49-F238E27FC236}">
                <a16:creationId xmlns:a16="http://schemas.microsoft.com/office/drawing/2014/main" id="{1590D928-2024-4999-BBFD-9570A449A180}"/>
              </a:ext>
            </a:extLst>
          </p:cNvPr>
          <p:cNvSpPr/>
          <p:nvPr/>
        </p:nvSpPr>
        <p:spPr>
          <a:xfrm rot="3607366">
            <a:off x="9399836" y="5723139"/>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6" name="図 5" descr="男, コンピュータ が含まれている画像&#10;&#10;自動的に生成された説明">
            <a:extLst>
              <a:ext uri="{FF2B5EF4-FFF2-40B4-BE49-F238E27FC236}">
                <a16:creationId xmlns:a16="http://schemas.microsoft.com/office/drawing/2014/main" id="{3994E426-B66F-4EF6-A36A-602B90F1B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5" y="0"/>
            <a:ext cx="11828410" cy="6858000"/>
          </a:xfrm>
          <a:prstGeom prst="rect">
            <a:avLst/>
          </a:prstGeom>
        </p:spPr>
      </p:pic>
    </p:spTree>
    <p:extLst>
      <p:ext uri="{BB962C8B-B14F-4D97-AF65-F5344CB8AC3E}">
        <p14:creationId xmlns:p14="http://schemas.microsoft.com/office/powerpoint/2010/main" val="4095476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0F3E8-D06B-404C-9F3C-69ADA4A109B6}"/>
              </a:ext>
            </a:extLst>
          </p:cNvPr>
          <p:cNvSpPr>
            <a:spLocks noGrp="1"/>
          </p:cNvSpPr>
          <p:nvPr>
            <p:ph type="title"/>
          </p:nvPr>
        </p:nvSpPr>
        <p:spPr/>
        <p:txBody>
          <a:bodyPr/>
          <a:lstStyle/>
          <a:p>
            <a:r>
              <a:rPr kumimoji="1" lang="en-US" altLang="ja-JP" dirty="0"/>
              <a:t>15)</a:t>
            </a:r>
            <a:r>
              <a:rPr kumimoji="1" lang="ja-JP" altLang="en-US" dirty="0"/>
              <a:t>その他</a:t>
            </a:r>
          </a:p>
        </p:txBody>
      </p:sp>
      <p:sp>
        <p:nvSpPr>
          <p:cNvPr id="3" name="コンテンツ プレースホルダー 2">
            <a:extLst>
              <a:ext uri="{FF2B5EF4-FFF2-40B4-BE49-F238E27FC236}">
                <a16:creationId xmlns:a16="http://schemas.microsoft.com/office/drawing/2014/main" id="{E937E91C-3D85-4529-B69D-B2815D567038}"/>
              </a:ext>
            </a:extLst>
          </p:cNvPr>
          <p:cNvSpPr>
            <a:spLocks noGrp="1"/>
          </p:cNvSpPr>
          <p:nvPr>
            <p:ph idx="1"/>
          </p:nvPr>
        </p:nvSpPr>
        <p:spPr>
          <a:xfrm>
            <a:off x="838200" y="1489166"/>
            <a:ext cx="10839994" cy="5003709"/>
          </a:xfrm>
        </p:spPr>
        <p:txBody>
          <a:bodyPr>
            <a:normAutofit lnSpcReduction="10000"/>
          </a:bodyPr>
          <a:lstStyle/>
          <a:p>
            <a:r>
              <a:rPr kumimoji="1" lang="ja-JP" altLang="en-US" dirty="0"/>
              <a:t>グループでやる時、話さない人は「ミュート」ボタンを押して、自分の音が相手に行かないようにする</a:t>
            </a:r>
            <a:r>
              <a:rPr lang="en-US" altLang="ja-JP" dirty="0"/>
              <a:t>(</a:t>
            </a:r>
            <a:r>
              <a:rPr lang="ja-JP" altLang="en-US" dirty="0"/>
              <a:t>音を拾ってしまうのでうるさいから</a:t>
            </a:r>
            <a:r>
              <a:rPr lang="en-US" altLang="ja-JP" dirty="0"/>
              <a:t>)</a:t>
            </a:r>
            <a:r>
              <a:rPr lang="ja-JP" altLang="en-US" dirty="0"/>
              <a:t>。</a:t>
            </a:r>
            <a:endParaRPr lang="en-US" altLang="ja-JP" dirty="0"/>
          </a:p>
          <a:p>
            <a:r>
              <a:rPr lang="ja-JP" altLang="en-US" dirty="0"/>
              <a:t>その場合、ジェスチャー等で音が無くても意思表示が出来るようにする（話す人は挙手、了解であれば</a:t>
            </a:r>
            <a:r>
              <a:rPr lang="en-US" altLang="ja-JP" dirty="0"/>
              <a:t>OK</a:t>
            </a:r>
            <a:r>
              <a:rPr lang="ja-JP" altLang="en-US" dirty="0"/>
              <a:t>サイン、駄目なら</a:t>
            </a:r>
            <a:r>
              <a:rPr lang="en-US" altLang="ja-JP" dirty="0"/>
              <a:t>×</a:t>
            </a:r>
            <a:r>
              <a:rPr lang="ja-JP" altLang="en-US" dirty="0"/>
              <a:t>マーク、等）</a:t>
            </a:r>
            <a:endParaRPr lang="en-US" altLang="ja-JP" dirty="0"/>
          </a:p>
          <a:p>
            <a:r>
              <a:rPr lang="ja-JP" altLang="en-US" dirty="0"/>
              <a:t>イヤホンはあったほうが便利</a:t>
            </a:r>
            <a:r>
              <a:rPr lang="en-US" altLang="ja-JP" dirty="0"/>
              <a:t>(</a:t>
            </a:r>
            <a:r>
              <a:rPr lang="ja-JP" altLang="en-US" dirty="0"/>
              <a:t>音漏れしないので</a:t>
            </a:r>
            <a:r>
              <a:rPr lang="en-US" altLang="ja-JP" dirty="0"/>
              <a:t>)</a:t>
            </a:r>
          </a:p>
          <a:p>
            <a:r>
              <a:rPr lang="ja-JP" altLang="en-US" dirty="0"/>
              <a:t>通信状態で遅延だったり切れたりは多少あるけれど、「そういうもの」って割り切る</a:t>
            </a:r>
            <a:endParaRPr lang="en-US" altLang="ja-JP" dirty="0"/>
          </a:p>
          <a:p>
            <a:r>
              <a:rPr lang="ja-JP" altLang="en-US" dirty="0"/>
              <a:t>相手に向かっている意識が薄れて顔が怖くなりがちなので、たまに画面の自分を見て笑顔かどうかを確認する</a:t>
            </a:r>
            <a:endParaRPr lang="en-US" altLang="ja-JP" dirty="0"/>
          </a:p>
          <a:p>
            <a:r>
              <a:rPr lang="ja-JP" altLang="en-US" dirty="0"/>
              <a:t>画面に見えないからって下半身で変なことしたりしない</a:t>
            </a:r>
            <a:endParaRPr kumimoji="1" lang="ja-JP" altLang="en-US" dirty="0"/>
          </a:p>
        </p:txBody>
      </p:sp>
    </p:spTree>
    <p:extLst>
      <p:ext uri="{BB962C8B-B14F-4D97-AF65-F5344CB8AC3E}">
        <p14:creationId xmlns:p14="http://schemas.microsoft.com/office/powerpoint/2010/main" val="2277131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BE2A61-A760-48BC-8DF2-C505CE406F61}"/>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179B1624-5504-4F52-9A28-3CBCEAC7C768}"/>
              </a:ext>
            </a:extLst>
          </p:cNvPr>
          <p:cNvPicPr>
            <a:picLocks noChangeAspect="1"/>
          </p:cNvPicPr>
          <p:nvPr/>
        </p:nvPicPr>
        <p:blipFill>
          <a:blip r:embed="rId2"/>
          <a:stretch>
            <a:fillRect/>
          </a:stretch>
        </p:blipFill>
        <p:spPr>
          <a:xfrm>
            <a:off x="1817574" y="1851875"/>
            <a:ext cx="8483828" cy="4866599"/>
          </a:xfrm>
          <a:prstGeom prst="rect">
            <a:avLst/>
          </a:prstGeom>
        </p:spPr>
      </p:pic>
    </p:spTree>
    <p:extLst>
      <p:ext uri="{BB962C8B-B14F-4D97-AF65-F5344CB8AC3E}">
        <p14:creationId xmlns:p14="http://schemas.microsoft.com/office/powerpoint/2010/main" val="38742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032A3-848B-40E0-8725-EC81F45CA13F}"/>
              </a:ext>
            </a:extLst>
          </p:cNvPr>
          <p:cNvSpPr>
            <a:spLocks noGrp="1"/>
          </p:cNvSpPr>
          <p:nvPr>
            <p:ph type="title"/>
          </p:nvPr>
        </p:nvSpPr>
        <p:spPr/>
        <p:txBody>
          <a:bodyPr/>
          <a:lstStyle/>
          <a:p>
            <a:r>
              <a:rPr kumimoji="1" lang="en-US" altLang="ja-JP" dirty="0"/>
              <a:t>2)</a:t>
            </a:r>
            <a:r>
              <a:rPr kumimoji="1" lang="ja-JP" altLang="en-US" dirty="0"/>
              <a:t> </a:t>
            </a:r>
            <a:r>
              <a:rPr lang="ja-JP" altLang="en-US" dirty="0"/>
              <a:t>メールアドレスを入れる。「サインアップは無料です」ボタンを押す</a:t>
            </a:r>
            <a:endParaRPr kumimoji="1" lang="ja-JP" altLang="en-US" dirty="0"/>
          </a:p>
        </p:txBody>
      </p:sp>
      <p:pic>
        <p:nvPicPr>
          <p:cNvPr id="5" name="図 4">
            <a:extLst>
              <a:ext uri="{FF2B5EF4-FFF2-40B4-BE49-F238E27FC236}">
                <a16:creationId xmlns:a16="http://schemas.microsoft.com/office/drawing/2014/main" id="{4F34E15B-2128-4324-B504-733343F12EF8}"/>
              </a:ext>
            </a:extLst>
          </p:cNvPr>
          <p:cNvPicPr>
            <a:picLocks noChangeAspect="1"/>
          </p:cNvPicPr>
          <p:nvPr/>
        </p:nvPicPr>
        <p:blipFill>
          <a:blip r:embed="rId2"/>
          <a:stretch>
            <a:fillRect/>
          </a:stretch>
        </p:blipFill>
        <p:spPr>
          <a:xfrm>
            <a:off x="410392" y="1688920"/>
            <a:ext cx="6739649" cy="3069543"/>
          </a:xfrm>
          <a:prstGeom prst="rect">
            <a:avLst/>
          </a:prstGeom>
          <a:ln w="19050">
            <a:solidFill>
              <a:schemeClr val="tx1"/>
            </a:solidFill>
          </a:ln>
        </p:spPr>
      </p:pic>
      <p:pic>
        <p:nvPicPr>
          <p:cNvPr id="6" name="図 5">
            <a:extLst>
              <a:ext uri="{FF2B5EF4-FFF2-40B4-BE49-F238E27FC236}">
                <a16:creationId xmlns:a16="http://schemas.microsoft.com/office/drawing/2014/main" id="{0138AE27-7586-4BBD-918F-C5A7D2BC30C6}"/>
              </a:ext>
            </a:extLst>
          </p:cNvPr>
          <p:cNvPicPr>
            <a:picLocks noChangeAspect="1"/>
          </p:cNvPicPr>
          <p:nvPr/>
        </p:nvPicPr>
        <p:blipFill>
          <a:blip r:embed="rId3"/>
          <a:stretch>
            <a:fillRect/>
          </a:stretch>
        </p:blipFill>
        <p:spPr>
          <a:xfrm>
            <a:off x="6418483" y="4901067"/>
            <a:ext cx="2184379" cy="1503272"/>
          </a:xfrm>
          <a:prstGeom prst="rect">
            <a:avLst/>
          </a:prstGeom>
          <a:ln w="19050">
            <a:solidFill>
              <a:schemeClr val="tx1"/>
            </a:solidFill>
          </a:ln>
        </p:spPr>
      </p:pic>
      <p:pic>
        <p:nvPicPr>
          <p:cNvPr id="7" name="図 6">
            <a:extLst>
              <a:ext uri="{FF2B5EF4-FFF2-40B4-BE49-F238E27FC236}">
                <a16:creationId xmlns:a16="http://schemas.microsoft.com/office/drawing/2014/main" id="{5546209B-BDB0-4F9F-94C1-470631E193CD}"/>
              </a:ext>
            </a:extLst>
          </p:cNvPr>
          <p:cNvPicPr>
            <a:picLocks noChangeAspect="1"/>
          </p:cNvPicPr>
          <p:nvPr/>
        </p:nvPicPr>
        <p:blipFill>
          <a:blip r:embed="rId4"/>
          <a:stretch>
            <a:fillRect/>
          </a:stretch>
        </p:blipFill>
        <p:spPr>
          <a:xfrm>
            <a:off x="9171359" y="4905964"/>
            <a:ext cx="2705574" cy="1424853"/>
          </a:xfrm>
          <a:prstGeom prst="rect">
            <a:avLst/>
          </a:prstGeom>
          <a:ln w="19050">
            <a:solidFill>
              <a:schemeClr val="tx1"/>
            </a:solidFill>
          </a:ln>
        </p:spPr>
      </p:pic>
      <p:sp>
        <p:nvSpPr>
          <p:cNvPr id="3" name="矢印: 下 2">
            <a:extLst>
              <a:ext uri="{FF2B5EF4-FFF2-40B4-BE49-F238E27FC236}">
                <a16:creationId xmlns:a16="http://schemas.microsoft.com/office/drawing/2014/main" id="{E09FA1CA-5616-42F8-8586-8EA056C5422C}"/>
              </a:ext>
            </a:extLst>
          </p:cNvPr>
          <p:cNvSpPr/>
          <p:nvPr/>
        </p:nvSpPr>
        <p:spPr>
          <a:xfrm rot="5400000">
            <a:off x="3778424" y="2962072"/>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0C288F49-1D15-4283-A223-6E14700BE26C}"/>
              </a:ext>
            </a:extLst>
          </p:cNvPr>
          <p:cNvSpPr/>
          <p:nvPr/>
        </p:nvSpPr>
        <p:spPr>
          <a:xfrm>
            <a:off x="644434" y="3021874"/>
            <a:ext cx="3135781" cy="653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コネクタ: カギ線 8">
            <a:extLst>
              <a:ext uri="{FF2B5EF4-FFF2-40B4-BE49-F238E27FC236}">
                <a16:creationId xmlns:a16="http://schemas.microsoft.com/office/drawing/2014/main" id="{3E26B728-BA54-4A4A-9687-BDA3E836EEBF}"/>
              </a:ext>
            </a:extLst>
          </p:cNvPr>
          <p:cNvCxnSpPr>
            <a:endCxn id="6" idx="1"/>
          </p:cNvCxnSpPr>
          <p:nvPr/>
        </p:nvCxnSpPr>
        <p:spPr>
          <a:xfrm>
            <a:off x="3735974" y="5023758"/>
            <a:ext cx="2682509" cy="628945"/>
          </a:xfrm>
          <a:prstGeom prst="bentConnector3">
            <a:avLst>
              <a:gd name="adj1" fmla="val -64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コネクタ: カギ線 11">
            <a:extLst>
              <a:ext uri="{FF2B5EF4-FFF2-40B4-BE49-F238E27FC236}">
                <a16:creationId xmlns:a16="http://schemas.microsoft.com/office/drawing/2014/main" id="{22810FE9-0FB6-4C5D-928F-250FD97D328C}"/>
              </a:ext>
            </a:extLst>
          </p:cNvPr>
          <p:cNvCxnSpPr>
            <a:cxnSpLocks/>
          </p:cNvCxnSpPr>
          <p:nvPr/>
        </p:nvCxnSpPr>
        <p:spPr>
          <a:xfrm>
            <a:off x="8558621" y="5483552"/>
            <a:ext cx="7866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タイトル 1">
            <a:extLst>
              <a:ext uri="{FF2B5EF4-FFF2-40B4-BE49-F238E27FC236}">
                <a16:creationId xmlns:a16="http://schemas.microsoft.com/office/drawing/2014/main" id="{C5899143-650F-4DCA-BCC8-589DE14E91DC}"/>
              </a:ext>
            </a:extLst>
          </p:cNvPr>
          <p:cNvSpPr txBox="1">
            <a:spLocks/>
          </p:cNvSpPr>
          <p:nvPr/>
        </p:nvSpPr>
        <p:spPr>
          <a:xfrm>
            <a:off x="7262478" y="4216100"/>
            <a:ext cx="4415718" cy="542363"/>
          </a:xfrm>
          <a:prstGeom prst="rect">
            <a:avLst/>
          </a:prstGeom>
          <a:solidFill>
            <a:schemeClr val="bg1"/>
          </a:solidFill>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t>こんな画面が出てくるので確認して進める</a:t>
            </a:r>
          </a:p>
        </p:txBody>
      </p:sp>
    </p:spTree>
    <p:extLst>
      <p:ext uri="{BB962C8B-B14F-4D97-AF65-F5344CB8AC3E}">
        <p14:creationId xmlns:p14="http://schemas.microsoft.com/office/powerpoint/2010/main" val="238571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D94576-6B80-4F9B-BCA2-409A474EB5B1}"/>
              </a:ext>
            </a:extLst>
          </p:cNvPr>
          <p:cNvSpPr>
            <a:spLocks noGrp="1"/>
          </p:cNvSpPr>
          <p:nvPr>
            <p:ph type="title"/>
          </p:nvPr>
        </p:nvSpPr>
        <p:spPr/>
        <p:txBody>
          <a:bodyPr/>
          <a:lstStyle/>
          <a:p>
            <a:r>
              <a:rPr kumimoji="1" lang="en-US" altLang="ja-JP" dirty="0"/>
              <a:t>3)</a:t>
            </a:r>
            <a:r>
              <a:rPr kumimoji="1" lang="ja-JP" altLang="en-US" dirty="0"/>
              <a:t>メールソフト開いて、メールを見て、認証する</a:t>
            </a:r>
          </a:p>
        </p:txBody>
      </p:sp>
      <p:sp>
        <p:nvSpPr>
          <p:cNvPr id="5" name="矢印: 下 4">
            <a:extLst>
              <a:ext uri="{FF2B5EF4-FFF2-40B4-BE49-F238E27FC236}">
                <a16:creationId xmlns:a16="http://schemas.microsoft.com/office/drawing/2014/main" id="{F66C1FEF-A4D2-4D79-9EDF-7D152B09558B}"/>
              </a:ext>
            </a:extLst>
          </p:cNvPr>
          <p:cNvSpPr/>
          <p:nvPr/>
        </p:nvSpPr>
        <p:spPr>
          <a:xfrm rot="5400000">
            <a:off x="5885898" y="3745845"/>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6" name="図 5" descr="スクリーンショットの画面&#10;&#10;自動的に生成された説明">
            <a:extLst>
              <a:ext uri="{FF2B5EF4-FFF2-40B4-BE49-F238E27FC236}">
                <a16:creationId xmlns:a16="http://schemas.microsoft.com/office/drawing/2014/main" id="{CEDF0BDC-3ACC-45A4-8A4B-FF6ADF73D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7075"/>
            <a:ext cx="12192000" cy="6550925"/>
          </a:xfrm>
          <a:prstGeom prst="rect">
            <a:avLst/>
          </a:prstGeom>
        </p:spPr>
      </p:pic>
    </p:spTree>
    <p:extLst>
      <p:ext uri="{BB962C8B-B14F-4D97-AF65-F5344CB8AC3E}">
        <p14:creationId xmlns:p14="http://schemas.microsoft.com/office/powerpoint/2010/main" val="312145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17F23-97E7-42C1-847D-6C02237B68DD}"/>
              </a:ext>
            </a:extLst>
          </p:cNvPr>
          <p:cNvSpPr>
            <a:spLocks noGrp="1"/>
          </p:cNvSpPr>
          <p:nvPr>
            <p:ph type="title"/>
          </p:nvPr>
        </p:nvSpPr>
        <p:spPr/>
        <p:txBody>
          <a:bodyPr/>
          <a:lstStyle/>
          <a:p>
            <a:r>
              <a:rPr kumimoji="1" lang="en-US" altLang="ja-JP" dirty="0"/>
              <a:t>4)</a:t>
            </a:r>
            <a:r>
              <a:rPr kumimoji="1" lang="ja-JP" altLang="en-US" dirty="0"/>
              <a:t>アカウントを作る。名前、パスワードを入れて続けるボタンを押す</a:t>
            </a:r>
          </a:p>
        </p:txBody>
      </p:sp>
      <p:pic>
        <p:nvPicPr>
          <p:cNvPr id="4" name="図 3">
            <a:extLst>
              <a:ext uri="{FF2B5EF4-FFF2-40B4-BE49-F238E27FC236}">
                <a16:creationId xmlns:a16="http://schemas.microsoft.com/office/drawing/2014/main" id="{ADB9DB8A-F337-45AF-AB31-E17741833B0F}"/>
              </a:ext>
            </a:extLst>
          </p:cNvPr>
          <p:cNvPicPr>
            <a:picLocks noChangeAspect="1"/>
          </p:cNvPicPr>
          <p:nvPr/>
        </p:nvPicPr>
        <p:blipFill>
          <a:blip r:embed="rId2"/>
          <a:stretch>
            <a:fillRect/>
          </a:stretch>
        </p:blipFill>
        <p:spPr>
          <a:xfrm>
            <a:off x="1485900" y="1690688"/>
            <a:ext cx="8966200" cy="4608975"/>
          </a:xfrm>
          <a:prstGeom prst="rect">
            <a:avLst/>
          </a:prstGeom>
          <a:ln w="19050">
            <a:solidFill>
              <a:schemeClr val="tx1"/>
            </a:solidFill>
          </a:ln>
        </p:spPr>
      </p:pic>
      <p:sp>
        <p:nvSpPr>
          <p:cNvPr id="5" name="矢印: 下 4">
            <a:extLst>
              <a:ext uri="{FF2B5EF4-FFF2-40B4-BE49-F238E27FC236}">
                <a16:creationId xmlns:a16="http://schemas.microsoft.com/office/drawing/2014/main" id="{90325DEB-E4B1-48AB-8005-CC94B6C8D685}"/>
              </a:ext>
            </a:extLst>
          </p:cNvPr>
          <p:cNvSpPr/>
          <p:nvPr/>
        </p:nvSpPr>
        <p:spPr>
          <a:xfrm rot="5400000">
            <a:off x="8785852" y="4224818"/>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2A84652-F3C5-4BBC-8B82-05311660EC0B}"/>
              </a:ext>
            </a:extLst>
          </p:cNvPr>
          <p:cNvSpPr/>
          <p:nvPr/>
        </p:nvSpPr>
        <p:spPr>
          <a:xfrm>
            <a:off x="6096000" y="3735976"/>
            <a:ext cx="2691643" cy="20900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下 6">
            <a:extLst>
              <a:ext uri="{FF2B5EF4-FFF2-40B4-BE49-F238E27FC236}">
                <a16:creationId xmlns:a16="http://schemas.microsoft.com/office/drawing/2014/main" id="{DFDC1D3B-71E2-4AF1-9E79-D4384409624C}"/>
              </a:ext>
            </a:extLst>
          </p:cNvPr>
          <p:cNvSpPr/>
          <p:nvPr/>
        </p:nvSpPr>
        <p:spPr>
          <a:xfrm rot="5400000">
            <a:off x="8785851" y="5738069"/>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96551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5E6CAB-4D89-4D92-A7BC-F7F2852F8360}"/>
              </a:ext>
            </a:extLst>
          </p:cNvPr>
          <p:cNvSpPr>
            <a:spLocks noGrp="1"/>
          </p:cNvSpPr>
          <p:nvPr>
            <p:ph type="title"/>
          </p:nvPr>
        </p:nvSpPr>
        <p:spPr>
          <a:xfrm>
            <a:off x="838199" y="365125"/>
            <a:ext cx="11127377" cy="1325563"/>
          </a:xfrm>
        </p:spPr>
        <p:txBody>
          <a:bodyPr>
            <a:normAutofit fontScale="90000"/>
          </a:bodyPr>
          <a:lstStyle/>
          <a:p>
            <a:r>
              <a:rPr kumimoji="1" lang="en-US" altLang="ja-JP" dirty="0"/>
              <a:t>5)</a:t>
            </a:r>
            <a:r>
              <a:rPr kumimoji="1" lang="ja-JP" altLang="en-US" dirty="0"/>
              <a:t>仲間増やすって言われるけど、とりあえず無視して</a:t>
            </a:r>
            <a:r>
              <a:rPr lang="en-US" altLang="ja-JP" dirty="0"/>
              <a:t>｢</a:t>
            </a:r>
            <a:r>
              <a:rPr lang="ja-JP" altLang="en-US" dirty="0"/>
              <a:t>ロボットじゃありません」をチェック</a:t>
            </a:r>
            <a:endParaRPr kumimoji="1" lang="ja-JP" altLang="en-US" dirty="0"/>
          </a:p>
        </p:txBody>
      </p:sp>
      <p:pic>
        <p:nvPicPr>
          <p:cNvPr id="4" name="図 3">
            <a:extLst>
              <a:ext uri="{FF2B5EF4-FFF2-40B4-BE49-F238E27FC236}">
                <a16:creationId xmlns:a16="http://schemas.microsoft.com/office/drawing/2014/main" id="{ACE032B1-BBCE-4664-8B6D-F4BB535CD01F}"/>
              </a:ext>
            </a:extLst>
          </p:cNvPr>
          <p:cNvPicPr>
            <a:picLocks noChangeAspect="1"/>
          </p:cNvPicPr>
          <p:nvPr/>
        </p:nvPicPr>
        <p:blipFill>
          <a:blip r:embed="rId2"/>
          <a:stretch>
            <a:fillRect/>
          </a:stretch>
        </p:blipFill>
        <p:spPr>
          <a:xfrm>
            <a:off x="1392238" y="1797116"/>
            <a:ext cx="9334500" cy="4886693"/>
          </a:xfrm>
          <a:prstGeom prst="rect">
            <a:avLst/>
          </a:prstGeom>
          <a:ln w="19050">
            <a:solidFill>
              <a:schemeClr val="tx1"/>
            </a:solidFill>
          </a:ln>
        </p:spPr>
      </p:pic>
      <p:sp>
        <p:nvSpPr>
          <p:cNvPr id="5" name="矢印: 下 4">
            <a:extLst>
              <a:ext uri="{FF2B5EF4-FFF2-40B4-BE49-F238E27FC236}">
                <a16:creationId xmlns:a16="http://schemas.microsoft.com/office/drawing/2014/main" id="{3D018CE1-40BB-4FD4-9CF1-C1DEA9520F5F}"/>
              </a:ext>
            </a:extLst>
          </p:cNvPr>
          <p:cNvSpPr/>
          <p:nvPr/>
        </p:nvSpPr>
        <p:spPr>
          <a:xfrm rot="5400000">
            <a:off x="8376549" y="5496270"/>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1239388-F428-49F3-ADEB-79A478652176}"/>
              </a:ext>
            </a:extLst>
          </p:cNvPr>
          <p:cNvSpPr/>
          <p:nvPr/>
        </p:nvSpPr>
        <p:spPr>
          <a:xfrm>
            <a:off x="6305006" y="5494478"/>
            <a:ext cx="2073333" cy="6531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773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3DF6DD-4EE1-4658-9801-033E308B8D92}"/>
              </a:ext>
            </a:extLst>
          </p:cNvPr>
          <p:cNvSpPr>
            <a:spLocks noGrp="1"/>
          </p:cNvSpPr>
          <p:nvPr>
            <p:ph type="title"/>
          </p:nvPr>
        </p:nvSpPr>
        <p:spPr/>
        <p:txBody>
          <a:bodyPr>
            <a:normAutofit/>
          </a:bodyPr>
          <a:lstStyle/>
          <a:p>
            <a:r>
              <a:rPr kumimoji="1" lang="en-US" altLang="ja-JP" dirty="0"/>
              <a:t>6)</a:t>
            </a:r>
            <a:r>
              <a:rPr kumimoji="1" lang="ja-JP" altLang="en-US" dirty="0"/>
              <a:t> ロボットじゃないことを証明するためにはどんなに悔しくても指示に</a:t>
            </a:r>
            <a:r>
              <a:rPr lang="ja-JP" altLang="en-US" dirty="0"/>
              <a:t>従う</a:t>
            </a:r>
            <a:endParaRPr kumimoji="1" lang="ja-JP" altLang="en-US" dirty="0"/>
          </a:p>
        </p:txBody>
      </p:sp>
      <p:sp>
        <p:nvSpPr>
          <p:cNvPr id="3" name="コンテンツ プレースホルダー 2">
            <a:extLst>
              <a:ext uri="{FF2B5EF4-FFF2-40B4-BE49-F238E27FC236}">
                <a16:creationId xmlns:a16="http://schemas.microsoft.com/office/drawing/2014/main" id="{682667BB-31F5-4FC8-9C4B-3AFDAC72A977}"/>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DD905A81-A10C-446C-AF75-A1094D69C8B4}"/>
              </a:ext>
            </a:extLst>
          </p:cNvPr>
          <p:cNvPicPr>
            <a:picLocks noChangeAspect="1"/>
          </p:cNvPicPr>
          <p:nvPr/>
        </p:nvPicPr>
        <p:blipFill>
          <a:blip r:embed="rId2"/>
          <a:stretch>
            <a:fillRect/>
          </a:stretch>
        </p:blipFill>
        <p:spPr>
          <a:xfrm>
            <a:off x="1219200" y="1825625"/>
            <a:ext cx="9106886" cy="5154002"/>
          </a:xfrm>
          <a:prstGeom prst="rect">
            <a:avLst/>
          </a:prstGeom>
          <a:ln w="19050">
            <a:solidFill>
              <a:schemeClr val="tx1"/>
            </a:solidFill>
          </a:ln>
        </p:spPr>
      </p:pic>
      <p:sp>
        <p:nvSpPr>
          <p:cNvPr id="5" name="矢印: 下 4">
            <a:extLst>
              <a:ext uri="{FF2B5EF4-FFF2-40B4-BE49-F238E27FC236}">
                <a16:creationId xmlns:a16="http://schemas.microsoft.com/office/drawing/2014/main" id="{2E242F3D-3EE7-479B-BA4F-A8FCFDB57D68}"/>
              </a:ext>
            </a:extLst>
          </p:cNvPr>
          <p:cNvSpPr/>
          <p:nvPr/>
        </p:nvSpPr>
        <p:spPr>
          <a:xfrm rot="5400000">
            <a:off x="6303909" y="4477366"/>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82EFA2E6-3E82-4992-BA8B-355AF80E3E49}"/>
              </a:ext>
            </a:extLst>
          </p:cNvPr>
          <p:cNvSpPr txBox="1">
            <a:spLocks/>
          </p:cNvSpPr>
          <p:nvPr/>
        </p:nvSpPr>
        <p:spPr>
          <a:xfrm>
            <a:off x="7125687" y="4526218"/>
            <a:ext cx="4395754" cy="1108228"/>
          </a:xfrm>
          <a:prstGeom prst="rect">
            <a:avLst/>
          </a:prstGeom>
          <a:solidFill>
            <a:schemeClr val="bg1"/>
          </a:solidFill>
          <a:ln w="28575">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dirty="0"/>
              <a:t>この場合は消火栓をチェックして確認を押す</a:t>
            </a:r>
            <a:r>
              <a:rPr lang="en-US" altLang="ja-JP" sz="1600" dirty="0"/>
              <a:t>(</a:t>
            </a:r>
            <a:r>
              <a:rPr lang="ja-JP" altLang="en-US" sz="1600" dirty="0"/>
              <a:t>違う場合もあるかも</a:t>
            </a:r>
            <a:r>
              <a:rPr lang="en-US" altLang="ja-JP" sz="1600" dirty="0"/>
              <a:t>)</a:t>
            </a:r>
          </a:p>
          <a:p>
            <a:r>
              <a:rPr lang="ja-JP" altLang="en-US" sz="1600" dirty="0"/>
              <a:t>その後「招待」ボタンを押す</a:t>
            </a:r>
          </a:p>
        </p:txBody>
      </p:sp>
      <p:sp>
        <p:nvSpPr>
          <p:cNvPr id="8" name="矢印: 下 7">
            <a:extLst>
              <a:ext uri="{FF2B5EF4-FFF2-40B4-BE49-F238E27FC236}">
                <a16:creationId xmlns:a16="http://schemas.microsoft.com/office/drawing/2014/main" id="{7C32D9EE-A61B-4E31-84AD-5D522B8EEC31}"/>
              </a:ext>
            </a:extLst>
          </p:cNvPr>
          <p:cNvSpPr/>
          <p:nvPr/>
        </p:nvSpPr>
        <p:spPr>
          <a:xfrm rot="3331113">
            <a:off x="7418607" y="5522980"/>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1317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2CBF89-5151-40B4-B606-4F929CABF379}"/>
              </a:ext>
            </a:extLst>
          </p:cNvPr>
          <p:cNvSpPr>
            <a:spLocks noGrp="1"/>
          </p:cNvSpPr>
          <p:nvPr>
            <p:ph type="title"/>
          </p:nvPr>
        </p:nvSpPr>
        <p:spPr/>
        <p:txBody>
          <a:bodyPr>
            <a:normAutofit/>
          </a:bodyPr>
          <a:lstStyle/>
          <a:p>
            <a:r>
              <a:rPr kumimoji="1" lang="en-US" altLang="ja-JP" dirty="0"/>
              <a:t>7)</a:t>
            </a:r>
            <a:r>
              <a:rPr kumimoji="1" lang="ja-JP" altLang="en-US" dirty="0"/>
              <a:t>準備できたので、「</a:t>
            </a:r>
            <a:r>
              <a:rPr lang="en-US" altLang="ja-JP" dirty="0"/>
              <a:t>Zoom</a:t>
            </a:r>
            <a:r>
              <a:rPr lang="ja-JP" altLang="en-US" dirty="0"/>
              <a:t>ミーティングを今すぐ開始」を押して</a:t>
            </a:r>
            <a:r>
              <a:rPr kumimoji="1" lang="ja-JP" altLang="en-US" dirty="0"/>
              <a:t>立ち上げてみる</a:t>
            </a:r>
          </a:p>
        </p:txBody>
      </p:sp>
      <p:sp>
        <p:nvSpPr>
          <p:cNvPr id="5" name="矢印: 下 4">
            <a:extLst>
              <a:ext uri="{FF2B5EF4-FFF2-40B4-BE49-F238E27FC236}">
                <a16:creationId xmlns:a16="http://schemas.microsoft.com/office/drawing/2014/main" id="{10AF8E59-8DFC-40C3-825E-19C2490345E4}"/>
              </a:ext>
            </a:extLst>
          </p:cNvPr>
          <p:cNvSpPr/>
          <p:nvPr/>
        </p:nvSpPr>
        <p:spPr>
          <a:xfrm rot="5400000">
            <a:off x="8542012" y="4459950"/>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6" name="図 5" descr="スクリーンショットの画面&#10;&#10;自動的に生成された説明">
            <a:extLst>
              <a:ext uri="{FF2B5EF4-FFF2-40B4-BE49-F238E27FC236}">
                <a16:creationId xmlns:a16="http://schemas.microsoft.com/office/drawing/2014/main" id="{0113FB48-2BE3-4D26-9AA0-9CD2A3D85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3" y="0"/>
            <a:ext cx="11327335" cy="6858000"/>
          </a:xfrm>
          <a:prstGeom prst="rect">
            <a:avLst/>
          </a:prstGeom>
        </p:spPr>
      </p:pic>
    </p:spTree>
    <p:extLst>
      <p:ext uri="{BB962C8B-B14F-4D97-AF65-F5344CB8AC3E}">
        <p14:creationId xmlns:p14="http://schemas.microsoft.com/office/powerpoint/2010/main" val="339678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矢印: 下 4">
            <a:extLst>
              <a:ext uri="{FF2B5EF4-FFF2-40B4-BE49-F238E27FC236}">
                <a16:creationId xmlns:a16="http://schemas.microsoft.com/office/drawing/2014/main" id="{45AD309F-2966-46DD-9ECF-F4F1B46B12C2}"/>
              </a:ext>
            </a:extLst>
          </p:cNvPr>
          <p:cNvSpPr/>
          <p:nvPr/>
        </p:nvSpPr>
        <p:spPr>
          <a:xfrm rot="8070357">
            <a:off x="6582584" y="3205916"/>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タイトル 5">
            <a:extLst>
              <a:ext uri="{FF2B5EF4-FFF2-40B4-BE49-F238E27FC236}">
                <a16:creationId xmlns:a16="http://schemas.microsoft.com/office/drawing/2014/main" id="{C13A990B-CA40-47AF-AE79-4566E3BBEF73}"/>
              </a:ext>
            </a:extLst>
          </p:cNvPr>
          <p:cNvSpPr>
            <a:spLocks noGrp="1"/>
          </p:cNvSpPr>
          <p:nvPr>
            <p:ph type="title"/>
          </p:nvPr>
        </p:nvSpPr>
        <p:spPr/>
        <p:txBody>
          <a:bodyPr/>
          <a:lstStyle/>
          <a:p>
            <a:endParaRPr lang="ja-JP" altLang="en-US"/>
          </a:p>
        </p:txBody>
      </p:sp>
      <p:pic>
        <p:nvPicPr>
          <p:cNvPr id="8" name="図 7" descr="スクリーンショットの画面&#10;&#10;自動的に生成された説明">
            <a:extLst>
              <a:ext uri="{FF2B5EF4-FFF2-40B4-BE49-F238E27FC236}">
                <a16:creationId xmlns:a16="http://schemas.microsoft.com/office/drawing/2014/main" id="{1283CFE1-A050-4305-BF3E-E427BA85A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07" y="0"/>
            <a:ext cx="11684786" cy="6858000"/>
          </a:xfrm>
          <a:prstGeom prst="rect">
            <a:avLst/>
          </a:prstGeom>
        </p:spPr>
      </p:pic>
    </p:spTree>
    <p:extLst>
      <p:ext uri="{BB962C8B-B14F-4D97-AF65-F5344CB8AC3E}">
        <p14:creationId xmlns:p14="http://schemas.microsoft.com/office/powerpoint/2010/main" val="100896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E1BF7-7941-40CC-A579-612D57553924}"/>
              </a:ext>
            </a:extLst>
          </p:cNvPr>
          <p:cNvSpPr>
            <a:spLocks noGrp="1"/>
          </p:cNvSpPr>
          <p:nvPr>
            <p:ph type="title"/>
          </p:nvPr>
        </p:nvSpPr>
        <p:spPr>
          <a:xfrm>
            <a:off x="838200" y="365125"/>
            <a:ext cx="10782300" cy="1325563"/>
          </a:xfrm>
        </p:spPr>
        <p:txBody>
          <a:bodyPr/>
          <a:lstStyle/>
          <a:p>
            <a:r>
              <a:rPr lang="en-US" altLang="ja-JP" dirty="0"/>
              <a:t>9)</a:t>
            </a:r>
            <a:r>
              <a:rPr kumimoji="1" lang="ja-JP" altLang="en-US" dirty="0"/>
              <a:t>コンピュータでオーディオに参加を押す</a:t>
            </a:r>
          </a:p>
        </p:txBody>
      </p:sp>
      <p:sp>
        <p:nvSpPr>
          <p:cNvPr id="5" name="矢印: 下 4">
            <a:extLst>
              <a:ext uri="{FF2B5EF4-FFF2-40B4-BE49-F238E27FC236}">
                <a16:creationId xmlns:a16="http://schemas.microsoft.com/office/drawing/2014/main" id="{622E1482-B01C-463E-90D2-F639D6ABCC0E}"/>
              </a:ext>
            </a:extLst>
          </p:cNvPr>
          <p:cNvSpPr/>
          <p:nvPr/>
        </p:nvSpPr>
        <p:spPr>
          <a:xfrm rot="8070357">
            <a:off x="10299983" y="3564789"/>
            <a:ext cx="653143" cy="649560"/>
          </a:xfrm>
          <a:prstGeom prst="downArrow">
            <a:avLst/>
          </a:prstGeom>
          <a:solidFill>
            <a:srgbClr val="FFFF00"/>
          </a:solidFill>
          <a:ln w="381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6" name="図 5" descr="スクリーンショットの画面&#10;&#10;自動的に生成された説明">
            <a:extLst>
              <a:ext uri="{FF2B5EF4-FFF2-40B4-BE49-F238E27FC236}">
                <a16:creationId xmlns:a16="http://schemas.microsoft.com/office/drawing/2014/main" id="{2774D45A-3923-48D0-AD60-BB6B912B7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128"/>
            <a:ext cx="12192000" cy="6687743"/>
          </a:xfrm>
          <a:prstGeom prst="rect">
            <a:avLst/>
          </a:prstGeom>
        </p:spPr>
      </p:pic>
    </p:spTree>
    <p:extLst>
      <p:ext uri="{BB962C8B-B14F-4D97-AF65-F5344CB8AC3E}">
        <p14:creationId xmlns:p14="http://schemas.microsoft.com/office/powerpoint/2010/main" val="571889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363</Words>
  <Application>Microsoft Office PowerPoint</Application>
  <PresentationFormat>ワイド画面</PresentationFormat>
  <Paragraphs>24</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PowerPoint プレゼンテーション</vt:lpstr>
      <vt:lpstr>2) メールアドレスを入れる。「サインアップは無料です」ボタンを押す</vt:lpstr>
      <vt:lpstr>3)メールソフト開いて、メールを見て、認証する</vt:lpstr>
      <vt:lpstr>4)アカウントを作る。名前、パスワードを入れて続けるボタンを押す</vt:lpstr>
      <vt:lpstr>5)仲間増やすって言われるけど、とりあえず無視して｢ロボットじゃありません」をチェック</vt:lpstr>
      <vt:lpstr>6) ロボットじゃないことを証明するためにはどんなに悔しくても指示に従う</vt:lpstr>
      <vt:lpstr>7)準備できたので、「Zoomミーティングを今すぐ開始」を押して立ち上げてみる</vt:lpstr>
      <vt:lpstr>PowerPoint プレゼンテーション</vt:lpstr>
      <vt:lpstr>9)コンピュータでオーディオに参加を押す</vt:lpstr>
      <vt:lpstr>10) ビデオを開始する</vt:lpstr>
      <vt:lpstr>11)映った(^O^)／</vt:lpstr>
      <vt:lpstr>12)URLを相手に送る</vt:lpstr>
      <vt:lpstr>13)相手はURLをクリックすると立ち上がる</vt:lpstr>
      <vt:lpstr>14)終わる時はミーティングの終了を押す</vt:lpstr>
      <vt:lpstr>15)その他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Zoomって検索</dc:title>
  <dc:creator>崇行 内山</dc:creator>
  <cp:lastModifiedBy>崇行 内山</cp:lastModifiedBy>
  <cp:revision>52</cp:revision>
  <dcterms:created xsi:type="dcterms:W3CDTF">2020-03-09T22:13:14Z</dcterms:created>
  <dcterms:modified xsi:type="dcterms:W3CDTF">2020-03-11T03:15:52Z</dcterms:modified>
</cp:coreProperties>
</file>