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showGuides="1">
      <p:cViewPr varScale="1">
        <p:scale>
          <a:sx n="76" d="100"/>
          <a:sy n="76" d="100"/>
        </p:scale>
        <p:origin x="96"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7A50D3-6560-439B-8620-A663900CC57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46CCCB4-A1B7-408A-9BF9-05F4E22133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861378A-1DBF-446F-BDB9-7E6B12BCD306}"/>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5" name="フッター プレースホルダー 4">
            <a:extLst>
              <a:ext uri="{FF2B5EF4-FFF2-40B4-BE49-F238E27FC236}">
                <a16:creationId xmlns:a16="http://schemas.microsoft.com/office/drawing/2014/main" id="{89833F3A-39F0-4E25-B83C-9E41B4FCD4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C75FE9-3B01-4615-B0C3-6F885B1BB854}"/>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138416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66321B-8761-4AB6-8105-C7C5F2EDEE1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596336D-0F1A-4A8E-802A-557D26553BC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EE94E5-1166-4393-B882-831BAC72A1E7}"/>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5" name="フッター プレースホルダー 4">
            <a:extLst>
              <a:ext uri="{FF2B5EF4-FFF2-40B4-BE49-F238E27FC236}">
                <a16:creationId xmlns:a16="http://schemas.microsoft.com/office/drawing/2014/main" id="{2CB7D10A-6EB2-4850-B618-17838F7BBA6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236A437-9DCE-4870-A9CD-16D0AA8AFF1A}"/>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241633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BC29D06-C39D-48C5-8A61-E3282F07FEF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C641B44-1765-443D-9E18-B08EC847ECF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3273F8-89F4-4DC9-B820-05945F5F3550}"/>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5" name="フッター プレースホルダー 4">
            <a:extLst>
              <a:ext uri="{FF2B5EF4-FFF2-40B4-BE49-F238E27FC236}">
                <a16:creationId xmlns:a16="http://schemas.microsoft.com/office/drawing/2014/main" id="{472F2874-D46A-4FC8-A98B-BE42AE383D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304D17-1826-40C9-BBC4-171E2156F25E}"/>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259337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9E0DC0-E850-4E4B-97F9-BFAFC8CFF02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EC2B9A0-9C64-41AA-AC31-89A0E4D584A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497FCA-A03C-4A96-BB55-FF59E69172EF}"/>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5" name="フッター プレースホルダー 4">
            <a:extLst>
              <a:ext uri="{FF2B5EF4-FFF2-40B4-BE49-F238E27FC236}">
                <a16:creationId xmlns:a16="http://schemas.microsoft.com/office/drawing/2014/main" id="{CB6DDD39-69B8-48EE-B4BC-100CD4C9CA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FF7B03-5EDE-4690-9396-C77904D1A6CE}"/>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422000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736E7D-5A6B-435B-968C-9560272F427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7324F12-D954-40B5-BB99-95A437CCBE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A60C410-64A6-4AD9-8FAD-62D13925CCD6}"/>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5" name="フッター プレースホルダー 4">
            <a:extLst>
              <a:ext uri="{FF2B5EF4-FFF2-40B4-BE49-F238E27FC236}">
                <a16:creationId xmlns:a16="http://schemas.microsoft.com/office/drawing/2014/main" id="{5842E5A3-0784-4048-BBE5-892B86BDDE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129CFF-3A06-4AF8-B19C-509577B97720}"/>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346893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747DCC-D04E-4485-8EE5-9DBEFFBA6AF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80DDFB-7910-4104-8EB2-9200FB80F00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4FDE83-C3E7-4EEA-BE5C-B2751259E25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DDB0710-2AE6-45AF-8EE0-F672BB9BD182}"/>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6" name="フッター プレースホルダー 5">
            <a:extLst>
              <a:ext uri="{FF2B5EF4-FFF2-40B4-BE49-F238E27FC236}">
                <a16:creationId xmlns:a16="http://schemas.microsoft.com/office/drawing/2014/main" id="{A65B3005-F73C-489B-92B5-3BB136CAD91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1BCF50-E4F2-4260-B69A-C01815B5F96F}"/>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231832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ABA91D-3F12-45A5-8782-FAF02FAEC80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235DE4E-32CE-45DD-A803-B5C4DCF64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A75F3A2-E37E-49BF-A14F-5193E73AAB4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195CFAB-C1F5-4EEE-A1B4-E9D2E50024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5AFD9AE-4550-4E88-807A-3853444A282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7E62E7C-EAED-4450-9B95-D9489FCEA8A0}"/>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8" name="フッター プレースホルダー 7">
            <a:extLst>
              <a:ext uri="{FF2B5EF4-FFF2-40B4-BE49-F238E27FC236}">
                <a16:creationId xmlns:a16="http://schemas.microsoft.com/office/drawing/2014/main" id="{838A3AFA-3798-43C0-BDD2-927FC7AA585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F963AF3-3FC6-4439-B316-B1A591EA3592}"/>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264296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3B45DD-3D9F-447E-AE85-E3E3339C4BC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4420321-66C9-42BC-87CC-365A2DD193E5}"/>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4" name="フッター プレースホルダー 3">
            <a:extLst>
              <a:ext uri="{FF2B5EF4-FFF2-40B4-BE49-F238E27FC236}">
                <a16:creationId xmlns:a16="http://schemas.microsoft.com/office/drawing/2014/main" id="{5940B49D-BCE9-49EE-92D7-E08D9189A3E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7EAE999-9720-4858-ABFF-666717C652A6}"/>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277157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3AAF98D-2488-481F-9674-CB765400354E}"/>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3" name="フッター プレースホルダー 2">
            <a:extLst>
              <a:ext uri="{FF2B5EF4-FFF2-40B4-BE49-F238E27FC236}">
                <a16:creationId xmlns:a16="http://schemas.microsoft.com/office/drawing/2014/main" id="{D5F5C420-DEFD-4983-8DA0-0CEA6EEDEF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2C72449-5CCA-43E6-822F-B7171DB67813}"/>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421364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F32C96-8EFD-460B-A23B-861C20F21B7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BFCC46F-71C7-4D7E-B79D-1ACC44521D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D859470-D80D-487E-BAEF-7CB98A62D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F59FC3A-5EDE-42AE-939E-14EB7D409685}"/>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6" name="フッター プレースホルダー 5">
            <a:extLst>
              <a:ext uri="{FF2B5EF4-FFF2-40B4-BE49-F238E27FC236}">
                <a16:creationId xmlns:a16="http://schemas.microsoft.com/office/drawing/2014/main" id="{9E24F107-BEC8-4646-8526-FA3800DAE67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7319B91-D4D8-49B8-B76F-219519BD7C47}"/>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245355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8A9920-D76A-40B0-889B-A4A2FF91B40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F068C1F-92D1-4A35-8845-DD79EFCFF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015A407-814D-4EAF-AA2C-5F55F49188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14F3A26-D67C-4133-AF28-0BAA712C473A}"/>
              </a:ext>
            </a:extLst>
          </p:cNvPr>
          <p:cNvSpPr>
            <a:spLocks noGrp="1"/>
          </p:cNvSpPr>
          <p:nvPr>
            <p:ph type="dt" sz="half" idx="10"/>
          </p:nvPr>
        </p:nvSpPr>
        <p:spPr/>
        <p:txBody>
          <a:bodyPr/>
          <a:lstStyle/>
          <a:p>
            <a:fld id="{1775FE00-88B1-479F-BAB0-63EA9E720663}" type="datetimeFigureOut">
              <a:rPr kumimoji="1" lang="ja-JP" altLang="en-US" smtClean="0"/>
              <a:t>2020/3/13</a:t>
            </a:fld>
            <a:endParaRPr kumimoji="1" lang="ja-JP" altLang="en-US"/>
          </a:p>
        </p:txBody>
      </p:sp>
      <p:sp>
        <p:nvSpPr>
          <p:cNvPr id="6" name="フッター プレースホルダー 5">
            <a:extLst>
              <a:ext uri="{FF2B5EF4-FFF2-40B4-BE49-F238E27FC236}">
                <a16:creationId xmlns:a16="http://schemas.microsoft.com/office/drawing/2014/main" id="{E53F6605-E6F4-481D-B4FC-F948F62CFE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622B4AC-DD73-4765-8977-B550627AFE3F}"/>
              </a:ext>
            </a:extLst>
          </p:cNvPr>
          <p:cNvSpPr>
            <a:spLocks noGrp="1"/>
          </p:cNvSpPr>
          <p:nvPr>
            <p:ph type="sldNum" sz="quarter" idx="12"/>
          </p:nvPr>
        </p:nvSpPr>
        <p:spPr/>
        <p:txBody>
          <a:body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254804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F78331A-ADB9-4EE7-B42B-487753AE26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A7EF11-F173-4E7B-B6BD-3AB02DBB60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F24065E-E236-4318-BD6B-CB11F6ADD7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5FE00-88B1-479F-BAB0-63EA9E720663}" type="datetimeFigureOut">
              <a:rPr kumimoji="1" lang="ja-JP" altLang="en-US" smtClean="0"/>
              <a:t>2020/3/13</a:t>
            </a:fld>
            <a:endParaRPr kumimoji="1" lang="ja-JP" altLang="en-US"/>
          </a:p>
        </p:txBody>
      </p:sp>
      <p:sp>
        <p:nvSpPr>
          <p:cNvPr id="5" name="フッター プレースホルダー 4">
            <a:extLst>
              <a:ext uri="{FF2B5EF4-FFF2-40B4-BE49-F238E27FC236}">
                <a16:creationId xmlns:a16="http://schemas.microsoft.com/office/drawing/2014/main" id="{7FA876DE-B5FF-49E4-A4F9-54DBE89F82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058445C-011D-4187-B5E3-F3CED42A37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BCF2E-F82E-4E0B-B6A4-AAFC42A547AB}" type="slidenum">
              <a:rPr kumimoji="1" lang="ja-JP" altLang="en-US" smtClean="0"/>
              <a:t>‹#›</a:t>
            </a:fld>
            <a:endParaRPr kumimoji="1" lang="ja-JP" altLang="en-US"/>
          </a:p>
        </p:txBody>
      </p:sp>
    </p:spTree>
    <p:extLst>
      <p:ext uri="{BB962C8B-B14F-4D97-AF65-F5344CB8AC3E}">
        <p14:creationId xmlns:p14="http://schemas.microsoft.com/office/powerpoint/2010/main" val="1115715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3176D89-6400-4986-A2AA-B18D18F79C36}"/>
              </a:ext>
            </a:extLst>
          </p:cNvPr>
          <p:cNvSpPr>
            <a:spLocks noGrp="1"/>
          </p:cNvSpPr>
          <p:nvPr>
            <p:ph type="title"/>
          </p:nvPr>
        </p:nvSpPr>
        <p:spPr/>
        <p:txBody>
          <a:bodyPr/>
          <a:lstStyle/>
          <a:p>
            <a:r>
              <a:rPr kumimoji="1" lang="en-US" altLang="ja-JP" dirty="0"/>
              <a:t>1)</a:t>
            </a:r>
            <a:r>
              <a:rPr kumimoji="1" lang="ja-JP" altLang="en-US" dirty="0"/>
              <a:t> </a:t>
            </a:r>
            <a:r>
              <a:rPr kumimoji="1" lang="en-US" altLang="ja-JP" dirty="0"/>
              <a:t>Zoom</a:t>
            </a:r>
            <a:r>
              <a:rPr kumimoji="1" lang="ja-JP" altLang="en-US" dirty="0"/>
              <a:t>の</a:t>
            </a:r>
            <a:r>
              <a:rPr kumimoji="1" lang="en-US" altLang="ja-JP" dirty="0"/>
              <a:t>URL</a:t>
            </a:r>
            <a:r>
              <a:rPr kumimoji="1" lang="ja-JP" altLang="en-US" dirty="0"/>
              <a:t>が送られてきた</a:t>
            </a:r>
            <a:r>
              <a:rPr lang="ja-JP" altLang="en-US" dirty="0"/>
              <a:t>らクリックする</a:t>
            </a:r>
            <a:endParaRPr kumimoji="1" lang="ja-JP" altLang="en-US" dirty="0"/>
          </a:p>
        </p:txBody>
      </p:sp>
      <p:pic>
        <p:nvPicPr>
          <p:cNvPr id="3" name="コンテンツ プレースホルダー 2" descr="スクリーンショットの画面&#10;&#10;自動的に生成された説明">
            <a:extLst>
              <a:ext uri="{FF2B5EF4-FFF2-40B4-BE49-F238E27FC236}">
                <a16:creationId xmlns:a16="http://schemas.microsoft.com/office/drawing/2014/main" id="{7C27CC3A-0D6C-46DD-8A28-71B053C646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8165" y="1825625"/>
            <a:ext cx="2437664" cy="4875328"/>
          </a:xfrm>
        </p:spPr>
      </p:pic>
      <p:sp>
        <p:nvSpPr>
          <p:cNvPr id="6" name="矢印: 右 5">
            <a:extLst>
              <a:ext uri="{FF2B5EF4-FFF2-40B4-BE49-F238E27FC236}">
                <a16:creationId xmlns:a16="http://schemas.microsoft.com/office/drawing/2014/main" id="{0A716E95-C441-46E4-A48B-2846FB6D9FF3}"/>
              </a:ext>
            </a:extLst>
          </p:cNvPr>
          <p:cNvSpPr/>
          <p:nvPr/>
        </p:nvSpPr>
        <p:spPr>
          <a:xfrm rot="10800000">
            <a:off x="7101191" y="4481671"/>
            <a:ext cx="1099226" cy="476656"/>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0629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A7C7C2-FF56-4418-957C-0AA4205C2492}"/>
              </a:ext>
            </a:extLst>
          </p:cNvPr>
          <p:cNvSpPr>
            <a:spLocks noGrp="1"/>
          </p:cNvSpPr>
          <p:nvPr>
            <p:ph type="title"/>
          </p:nvPr>
        </p:nvSpPr>
        <p:spPr/>
        <p:txBody>
          <a:bodyPr>
            <a:normAutofit/>
          </a:bodyPr>
          <a:lstStyle/>
          <a:p>
            <a:r>
              <a:rPr kumimoji="1" lang="en-US" altLang="ja-JP" dirty="0"/>
              <a:t>2)</a:t>
            </a:r>
            <a:r>
              <a:rPr lang="ja-JP" altLang="en-US" dirty="0"/>
              <a:t>アプリを</a:t>
            </a:r>
            <a:r>
              <a:rPr kumimoji="1" lang="ja-JP" altLang="en-US" dirty="0"/>
              <a:t>インストールかどうか聞かれるので迷わずインストールする</a:t>
            </a:r>
          </a:p>
        </p:txBody>
      </p:sp>
      <p:pic>
        <p:nvPicPr>
          <p:cNvPr id="6" name="コンテンツ プレースホルダー 5" descr="スクリーンショットの画面&#10;&#10;自動的に生成された説明">
            <a:extLst>
              <a:ext uri="{FF2B5EF4-FFF2-40B4-BE49-F238E27FC236}">
                <a16:creationId xmlns:a16="http://schemas.microsoft.com/office/drawing/2014/main" id="{577BDFCB-27AB-445C-B48C-C0EF3EB73D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2297" y="1825625"/>
            <a:ext cx="2411537" cy="4823074"/>
          </a:xfrm>
        </p:spPr>
      </p:pic>
      <p:sp>
        <p:nvSpPr>
          <p:cNvPr id="7" name="矢印: 右 6">
            <a:extLst>
              <a:ext uri="{FF2B5EF4-FFF2-40B4-BE49-F238E27FC236}">
                <a16:creationId xmlns:a16="http://schemas.microsoft.com/office/drawing/2014/main" id="{BDD3331E-8982-4D04-9493-41A9DA7125D3}"/>
              </a:ext>
            </a:extLst>
          </p:cNvPr>
          <p:cNvSpPr/>
          <p:nvPr/>
        </p:nvSpPr>
        <p:spPr>
          <a:xfrm rot="10800000">
            <a:off x="6981772" y="4978056"/>
            <a:ext cx="649438" cy="943769"/>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2E76C24B-FB31-4977-9AF0-585A4AB9921A}"/>
              </a:ext>
            </a:extLst>
          </p:cNvPr>
          <p:cNvSpPr txBox="1">
            <a:spLocks/>
          </p:cNvSpPr>
          <p:nvPr/>
        </p:nvSpPr>
        <p:spPr>
          <a:xfrm>
            <a:off x="7724503" y="4518407"/>
            <a:ext cx="4345577" cy="21302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800" dirty="0" err="1"/>
              <a:t>GooglePlay</a:t>
            </a:r>
            <a:r>
              <a:rPr lang="ja-JP" altLang="en-US" sz="1800" dirty="0"/>
              <a:t>でも</a:t>
            </a:r>
            <a:r>
              <a:rPr lang="en-US" altLang="ja-JP" sz="1800" dirty="0"/>
              <a:t>Zoom</a:t>
            </a:r>
            <a:r>
              <a:rPr lang="ja-JP" altLang="en-US" sz="1800" dirty="0"/>
              <a:t>でもどっちでも</a:t>
            </a:r>
            <a:r>
              <a:rPr lang="en-US" altLang="ja-JP" sz="1800" dirty="0"/>
              <a:t>OK</a:t>
            </a:r>
            <a:r>
              <a:rPr lang="ja-JP" altLang="en-US" sz="1800" dirty="0"/>
              <a:t>。以下は</a:t>
            </a:r>
            <a:r>
              <a:rPr lang="en-US" altLang="ja-JP" sz="1800" dirty="0" err="1"/>
              <a:t>GooglePlay</a:t>
            </a:r>
            <a:r>
              <a:rPr lang="ja-JP" altLang="en-US" sz="1800" dirty="0"/>
              <a:t>の場合で説明</a:t>
            </a:r>
            <a:endParaRPr lang="en-US" altLang="ja-JP" sz="1800" dirty="0"/>
          </a:p>
          <a:p>
            <a:endParaRPr lang="en-US" altLang="ja-JP" sz="1800" dirty="0"/>
          </a:p>
          <a:p>
            <a:endParaRPr lang="en-US" altLang="ja-JP" sz="1800" dirty="0"/>
          </a:p>
          <a:p>
            <a:r>
              <a:rPr lang="ja-JP" altLang="en-US" sz="1800" dirty="0"/>
              <a:t>注</a:t>
            </a:r>
            <a:r>
              <a:rPr lang="en-US" altLang="ja-JP" sz="1800" dirty="0"/>
              <a:t>)</a:t>
            </a:r>
            <a:r>
              <a:rPr lang="ja-JP" altLang="en-US" sz="1800" dirty="0"/>
              <a:t>インサートしたい欲望があるかもしれないけど、そこはぐっとこらえてインストール</a:t>
            </a:r>
          </a:p>
        </p:txBody>
      </p:sp>
    </p:spTree>
    <p:extLst>
      <p:ext uri="{BB962C8B-B14F-4D97-AF65-F5344CB8AC3E}">
        <p14:creationId xmlns:p14="http://schemas.microsoft.com/office/powerpoint/2010/main" val="106148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161BC2-7A36-44EC-B0ED-4BD9C75A159B}"/>
              </a:ext>
            </a:extLst>
          </p:cNvPr>
          <p:cNvSpPr>
            <a:spLocks noGrp="1"/>
          </p:cNvSpPr>
          <p:nvPr>
            <p:ph type="title"/>
          </p:nvPr>
        </p:nvSpPr>
        <p:spPr/>
        <p:txBody>
          <a:bodyPr/>
          <a:lstStyle/>
          <a:p>
            <a:r>
              <a:rPr kumimoji="1" lang="en-US" altLang="ja-JP" dirty="0"/>
              <a:t>3)</a:t>
            </a:r>
            <a:r>
              <a:rPr kumimoji="1" lang="ja-JP" altLang="en-US" dirty="0"/>
              <a:t>インストールする</a:t>
            </a:r>
          </a:p>
        </p:txBody>
      </p:sp>
      <p:pic>
        <p:nvPicPr>
          <p:cNvPr id="5" name="コンテンツ プレースホルダー 4" descr="スクリーンショットの画面&#10;&#10;自動的に生成された説明">
            <a:extLst>
              <a:ext uri="{FF2B5EF4-FFF2-40B4-BE49-F238E27FC236}">
                <a16:creationId xmlns:a16="http://schemas.microsoft.com/office/drawing/2014/main" id="{14DE4E9F-A2DC-4735-96E9-0F5971DE05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95737" y="1400767"/>
            <a:ext cx="2684834" cy="5369668"/>
          </a:xfrm>
        </p:spPr>
      </p:pic>
      <p:sp>
        <p:nvSpPr>
          <p:cNvPr id="6" name="矢印: 右 5">
            <a:extLst>
              <a:ext uri="{FF2B5EF4-FFF2-40B4-BE49-F238E27FC236}">
                <a16:creationId xmlns:a16="http://schemas.microsoft.com/office/drawing/2014/main" id="{31225FFE-2A3E-4661-AE61-418C116F8ECF}"/>
              </a:ext>
            </a:extLst>
          </p:cNvPr>
          <p:cNvSpPr/>
          <p:nvPr/>
        </p:nvSpPr>
        <p:spPr>
          <a:xfrm rot="10800000">
            <a:off x="7380606" y="2814908"/>
            <a:ext cx="649438" cy="943769"/>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2307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AD913A-184E-4562-B0A5-22BB3B32A279}"/>
              </a:ext>
            </a:extLst>
          </p:cNvPr>
          <p:cNvSpPr>
            <a:spLocks noGrp="1"/>
          </p:cNvSpPr>
          <p:nvPr>
            <p:ph type="title"/>
          </p:nvPr>
        </p:nvSpPr>
        <p:spPr/>
        <p:txBody>
          <a:bodyPr/>
          <a:lstStyle/>
          <a:p>
            <a:r>
              <a:rPr kumimoji="1" lang="en-US" altLang="ja-JP" dirty="0"/>
              <a:t>4)</a:t>
            </a:r>
            <a:r>
              <a:rPr kumimoji="1" lang="ja-JP" altLang="en-US" dirty="0"/>
              <a:t>インストール終わったら開く</a:t>
            </a:r>
          </a:p>
        </p:txBody>
      </p:sp>
      <p:pic>
        <p:nvPicPr>
          <p:cNvPr id="5" name="コンテンツ プレースホルダー 4" descr="スクリーンショットの画面&#10;&#10;自動的に生成された説明">
            <a:extLst>
              <a:ext uri="{FF2B5EF4-FFF2-40B4-BE49-F238E27FC236}">
                <a16:creationId xmlns:a16="http://schemas.microsoft.com/office/drawing/2014/main" id="{AE4C9FDA-F00C-4506-8EAE-08B3B68BB7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1337" y="1336471"/>
            <a:ext cx="2717074" cy="5434148"/>
          </a:xfrm>
        </p:spPr>
      </p:pic>
      <p:sp>
        <p:nvSpPr>
          <p:cNvPr id="6" name="矢印: 右 5">
            <a:extLst>
              <a:ext uri="{FF2B5EF4-FFF2-40B4-BE49-F238E27FC236}">
                <a16:creationId xmlns:a16="http://schemas.microsoft.com/office/drawing/2014/main" id="{795D2ADD-8582-4534-8D54-43614785E6A3}"/>
              </a:ext>
            </a:extLst>
          </p:cNvPr>
          <p:cNvSpPr/>
          <p:nvPr/>
        </p:nvSpPr>
        <p:spPr>
          <a:xfrm rot="10800000">
            <a:off x="7293520" y="2283685"/>
            <a:ext cx="649438" cy="943769"/>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30959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C130C0-0068-4567-ADAC-0419FD1835C2}"/>
              </a:ext>
            </a:extLst>
          </p:cNvPr>
          <p:cNvSpPr>
            <a:spLocks noGrp="1"/>
          </p:cNvSpPr>
          <p:nvPr>
            <p:ph type="title"/>
          </p:nvPr>
        </p:nvSpPr>
        <p:spPr/>
        <p:txBody>
          <a:bodyPr/>
          <a:lstStyle/>
          <a:p>
            <a:r>
              <a:rPr kumimoji="1" lang="en-US" altLang="ja-JP" dirty="0"/>
              <a:t>5)</a:t>
            </a:r>
            <a:r>
              <a:rPr kumimoji="1" lang="ja-JP" altLang="en-US" dirty="0"/>
              <a:t>ミーティングに参加する</a:t>
            </a:r>
          </a:p>
        </p:txBody>
      </p:sp>
      <p:pic>
        <p:nvPicPr>
          <p:cNvPr id="5" name="コンテンツ プレースホルダー 4" descr="地図と文字の加工写真&#10;&#10;自動的に生成された説明">
            <a:extLst>
              <a:ext uri="{FF2B5EF4-FFF2-40B4-BE49-F238E27FC236}">
                <a16:creationId xmlns:a16="http://schemas.microsoft.com/office/drawing/2014/main" id="{5D02377F-15DF-4CB3-909E-18B4C081AE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3589" y="1345179"/>
            <a:ext cx="2664822" cy="5329644"/>
          </a:xfrm>
        </p:spPr>
      </p:pic>
      <p:sp>
        <p:nvSpPr>
          <p:cNvPr id="6" name="矢印: 右 5">
            <a:extLst>
              <a:ext uri="{FF2B5EF4-FFF2-40B4-BE49-F238E27FC236}">
                <a16:creationId xmlns:a16="http://schemas.microsoft.com/office/drawing/2014/main" id="{6A7B3299-38D2-46F5-B77A-64313D986CDE}"/>
              </a:ext>
            </a:extLst>
          </p:cNvPr>
          <p:cNvSpPr/>
          <p:nvPr/>
        </p:nvSpPr>
        <p:spPr>
          <a:xfrm rot="10800000">
            <a:off x="7284811" y="5131388"/>
            <a:ext cx="649438" cy="943769"/>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390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591A4E-23D2-486E-B723-182431183F99}"/>
              </a:ext>
            </a:extLst>
          </p:cNvPr>
          <p:cNvSpPr>
            <a:spLocks noGrp="1"/>
          </p:cNvSpPr>
          <p:nvPr>
            <p:ph type="title"/>
          </p:nvPr>
        </p:nvSpPr>
        <p:spPr/>
        <p:txBody>
          <a:bodyPr/>
          <a:lstStyle/>
          <a:p>
            <a:r>
              <a:rPr lang="en-US" altLang="ja-JP" dirty="0"/>
              <a:t>6)ID</a:t>
            </a:r>
            <a:r>
              <a:rPr lang="ja-JP" altLang="en-US" dirty="0"/>
              <a:t>を聞かれるので入力する</a:t>
            </a:r>
            <a:endParaRPr kumimoji="1" lang="ja-JP" altLang="en-US" dirty="0"/>
          </a:p>
        </p:txBody>
      </p:sp>
      <p:pic>
        <p:nvPicPr>
          <p:cNvPr id="5" name="コンテンツ プレースホルダー 4" descr="スクリーンショットの画面&#10;&#10;自動的に生成された説明">
            <a:extLst>
              <a:ext uri="{FF2B5EF4-FFF2-40B4-BE49-F238E27FC236}">
                <a16:creationId xmlns:a16="http://schemas.microsoft.com/office/drawing/2014/main" id="{7A0B9768-4634-4483-A159-AFD5DF429D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5714" y="1690688"/>
            <a:ext cx="2472497" cy="4944994"/>
          </a:xfrm>
        </p:spPr>
      </p:pic>
      <p:pic>
        <p:nvPicPr>
          <p:cNvPr id="7" name="コンテンツ プレースホルダー 2" descr="スクリーンショットの画面&#10;&#10;自動的に生成された説明">
            <a:extLst>
              <a:ext uri="{FF2B5EF4-FFF2-40B4-BE49-F238E27FC236}">
                <a16:creationId xmlns:a16="http://schemas.microsoft.com/office/drawing/2014/main" id="{16E2A8CC-62B3-4BAA-959F-BE16941E6B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0592" y="1556587"/>
            <a:ext cx="2437664" cy="4875328"/>
          </a:xfrm>
          <a:prstGeom prst="rect">
            <a:avLst/>
          </a:prstGeom>
        </p:spPr>
      </p:pic>
      <p:sp>
        <p:nvSpPr>
          <p:cNvPr id="6" name="矢印: 右 5">
            <a:extLst>
              <a:ext uri="{FF2B5EF4-FFF2-40B4-BE49-F238E27FC236}">
                <a16:creationId xmlns:a16="http://schemas.microsoft.com/office/drawing/2014/main" id="{0EB603F1-BDE4-4F14-9EB7-9AF012AEB4BF}"/>
              </a:ext>
            </a:extLst>
          </p:cNvPr>
          <p:cNvSpPr/>
          <p:nvPr/>
        </p:nvSpPr>
        <p:spPr>
          <a:xfrm rot="12575704">
            <a:off x="4921309" y="3203898"/>
            <a:ext cx="4267743" cy="212373"/>
          </a:xfrm>
          <a:prstGeom prst="righ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2868DF9F-8F75-4718-9983-CFCCDDB000E0}"/>
              </a:ext>
            </a:extLst>
          </p:cNvPr>
          <p:cNvSpPr/>
          <p:nvPr/>
        </p:nvSpPr>
        <p:spPr>
          <a:xfrm>
            <a:off x="9492343" y="4362994"/>
            <a:ext cx="627017" cy="1828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吹き出し: 角を丸めた四角形 9">
            <a:extLst>
              <a:ext uri="{FF2B5EF4-FFF2-40B4-BE49-F238E27FC236}">
                <a16:creationId xmlns:a16="http://schemas.microsoft.com/office/drawing/2014/main" id="{8FC68799-CD32-4D4D-BA2E-87870F8849BA}"/>
              </a:ext>
            </a:extLst>
          </p:cNvPr>
          <p:cNvSpPr/>
          <p:nvPr/>
        </p:nvSpPr>
        <p:spPr>
          <a:xfrm>
            <a:off x="10249990" y="3429000"/>
            <a:ext cx="1820090" cy="803366"/>
          </a:xfrm>
          <a:prstGeom prst="wedgeRoundRectCallout">
            <a:avLst>
              <a:gd name="adj1" fmla="val -58423"/>
              <a:gd name="adj2" fmla="val 66637"/>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a:solidFill>
                  <a:schemeClr val="tx1"/>
                </a:solidFill>
              </a:rPr>
              <a:t>この</a:t>
            </a:r>
            <a:r>
              <a:rPr kumimoji="1" lang="en-US" altLang="ja-JP" sz="1100" dirty="0">
                <a:solidFill>
                  <a:schemeClr val="tx1"/>
                </a:solidFill>
              </a:rPr>
              <a:t>9</a:t>
            </a:r>
            <a:r>
              <a:rPr kumimoji="1" lang="ja-JP" altLang="en-US" sz="1100" dirty="0">
                <a:solidFill>
                  <a:schemeClr val="tx1"/>
                </a:solidFill>
              </a:rPr>
              <a:t>桁の数字が</a:t>
            </a:r>
            <a:r>
              <a:rPr kumimoji="1" lang="en-US" altLang="ja-JP" sz="1100" dirty="0">
                <a:solidFill>
                  <a:schemeClr val="tx1"/>
                </a:solidFill>
              </a:rPr>
              <a:t>ID</a:t>
            </a:r>
          </a:p>
          <a:p>
            <a:r>
              <a:rPr kumimoji="1" lang="ja-JP" altLang="en-US" sz="1100" dirty="0">
                <a:solidFill>
                  <a:schemeClr val="tx1"/>
                </a:solidFill>
              </a:rPr>
              <a:t>（よく分からなかったら、会議の主催の人に「会議の</a:t>
            </a:r>
            <a:r>
              <a:rPr kumimoji="1" lang="en-US" altLang="ja-JP" sz="1100" dirty="0">
                <a:solidFill>
                  <a:schemeClr val="tx1"/>
                </a:solidFill>
              </a:rPr>
              <a:t>ID</a:t>
            </a:r>
            <a:r>
              <a:rPr kumimoji="1" lang="ja-JP" altLang="en-US" sz="1100" dirty="0">
                <a:solidFill>
                  <a:schemeClr val="tx1"/>
                </a:solidFill>
              </a:rPr>
              <a:t>何？」って聞く</a:t>
            </a:r>
          </a:p>
        </p:txBody>
      </p:sp>
    </p:spTree>
    <p:extLst>
      <p:ext uri="{BB962C8B-B14F-4D97-AF65-F5344CB8AC3E}">
        <p14:creationId xmlns:p14="http://schemas.microsoft.com/office/powerpoint/2010/main" val="4019637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EDCA56-B226-480E-B0AB-D5A84ECF3D7B}"/>
              </a:ext>
            </a:extLst>
          </p:cNvPr>
          <p:cNvSpPr>
            <a:spLocks noGrp="1"/>
          </p:cNvSpPr>
          <p:nvPr>
            <p:ph type="title"/>
          </p:nvPr>
        </p:nvSpPr>
        <p:spPr/>
        <p:txBody>
          <a:bodyPr/>
          <a:lstStyle/>
          <a:p>
            <a:r>
              <a:rPr lang="en-US" altLang="ja-JP" dirty="0"/>
              <a:t>7)</a:t>
            </a:r>
            <a:r>
              <a:rPr lang="ja-JP" altLang="en-US" dirty="0"/>
              <a:t>「許可しますか？」って聞かれるので、したくなくても黙って「許可」する</a:t>
            </a:r>
            <a:endParaRPr kumimoji="1" lang="ja-JP" altLang="en-US" dirty="0"/>
          </a:p>
        </p:txBody>
      </p:sp>
      <p:pic>
        <p:nvPicPr>
          <p:cNvPr id="5" name="コンテンツ プレースホルダー 4" descr="スクリーンショットの画面&#10;&#10;自動的に生成された説明">
            <a:extLst>
              <a:ext uri="{FF2B5EF4-FFF2-40B4-BE49-F238E27FC236}">
                <a16:creationId xmlns:a16="http://schemas.microsoft.com/office/drawing/2014/main" id="{F40C33C3-CB2B-4921-BBD0-A6F3D1DF44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68042" y="1808208"/>
            <a:ext cx="2479176" cy="4958352"/>
          </a:xfrm>
        </p:spPr>
      </p:pic>
    </p:spTree>
    <p:extLst>
      <p:ext uri="{BB962C8B-B14F-4D97-AF65-F5344CB8AC3E}">
        <p14:creationId xmlns:p14="http://schemas.microsoft.com/office/powerpoint/2010/main" val="3457498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C5F4B9-8805-4282-9425-EFCC663D2A6D}"/>
              </a:ext>
            </a:extLst>
          </p:cNvPr>
          <p:cNvSpPr>
            <a:spLocks noGrp="1"/>
          </p:cNvSpPr>
          <p:nvPr>
            <p:ph type="title"/>
          </p:nvPr>
        </p:nvSpPr>
        <p:spPr/>
        <p:txBody>
          <a:bodyPr/>
          <a:lstStyle/>
          <a:p>
            <a:r>
              <a:rPr kumimoji="1" lang="en-US" altLang="ja-JP" dirty="0"/>
              <a:t>8)</a:t>
            </a:r>
            <a:r>
              <a:rPr kumimoji="1" lang="ja-JP" altLang="en-US" dirty="0"/>
              <a:t>ほら、映った</a:t>
            </a:r>
            <a:r>
              <a:rPr kumimoji="1" lang="en-US" altLang="ja-JP" dirty="0"/>
              <a:t>(^O^)</a:t>
            </a:r>
            <a:r>
              <a:rPr kumimoji="1" lang="ja-JP" altLang="en-US" dirty="0"/>
              <a:t>／</a:t>
            </a:r>
          </a:p>
        </p:txBody>
      </p:sp>
      <p:sp>
        <p:nvSpPr>
          <p:cNvPr id="3" name="コンテンツ プレースホルダー 2">
            <a:extLst>
              <a:ext uri="{FF2B5EF4-FFF2-40B4-BE49-F238E27FC236}">
                <a16:creationId xmlns:a16="http://schemas.microsoft.com/office/drawing/2014/main" id="{B8715250-89AF-4763-AE4F-C766A87995CF}"/>
              </a:ext>
            </a:extLst>
          </p:cNvPr>
          <p:cNvSpPr>
            <a:spLocks noGrp="1"/>
          </p:cNvSpPr>
          <p:nvPr>
            <p:ph idx="1"/>
          </p:nvPr>
        </p:nvSpPr>
        <p:spPr/>
        <p:txBody>
          <a:bodyPr/>
          <a:lstStyle/>
          <a:p>
            <a:endParaRPr kumimoji="1" lang="ja-JP" altLang="en-US"/>
          </a:p>
        </p:txBody>
      </p:sp>
      <p:pic>
        <p:nvPicPr>
          <p:cNvPr id="4" name="図 3" descr="食品 が含まれている画像&#10;&#10;自動的に生成された説明">
            <a:extLst>
              <a:ext uri="{FF2B5EF4-FFF2-40B4-BE49-F238E27FC236}">
                <a16:creationId xmlns:a16="http://schemas.microsoft.com/office/drawing/2014/main" id="{42E619B7-79E9-4B28-A352-5FDB1347BA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8774" y="1825625"/>
            <a:ext cx="2513512" cy="5027024"/>
          </a:xfrm>
          <a:prstGeom prst="rect">
            <a:avLst/>
          </a:prstGeom>
        </p:spPr>
      </p:pic>
      <p:sp>
        <p:nvSpPr>
          <p:cNvPr id="6" name="吹き出し: 角を丸めた四角形 5">
            <a:extLst>
              <a:ext uri="{FF2B5EF4-FFF2-40B4-BE49-F238E27FC236}">
                <a16:creationId xmlns:a16="http://schemas.microsoft.com/office/drawing/2014/main" id="{7EA66B80-3DC6-42D8-8754-F27EBF5CA0A4}"/>
              </a:ext>
            </a:extLst>
          </p:cNvPr>
          <p:cNvSpPr/>
          <p:nvPr/>
        </p:nvSpPr>
        <p:spPr>
          <a:xfrm>
            <a:off x="7557953" y="3666308"/>
            <a:ext cx="593270" cy="300151"/>
          </a:xfrm>
          <a:prstGeom prst="wedgeRoundRectCallout">
            <a:avLst>
              <a:gd name="adj1" fmla="val -58423"/>
              <a:gd name="adj2" fmla="val 66637"/>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a:solidFill>
                  <a:schemeClr val="tx1"/>
                </a:solidFill>
              </a:rPr>
              <a:t>相手</a:t>
            </a:r>
          </a:p>
        </p:txBody>
      </p:sp>
      <p:sp>
        <p:nvSpPr>
          <p:cNvPr id="7" name="吹き出し: 角を丸めた四角形 6">
            <a:extLst>
              <a:ext uri="{FF2B5EF4-FFF2-40B4-BE49-F238E27FC236}">
                <a16:creationId xmlns:a16="http://schemas.microsoft.com/office/drawing/2014/main" id="{8C2A4C98-8920-4C9B-B0D2-DC1868B7D9EE}"/>
              </a:ext>
            </a:extLst>
          </p:cNvPr>
          <p:cNvSpPr/>
          <p:nvPr/>
        </p:nvSpPr>
        <p:spPr>
          <a:xfrm>
            <a:off x="7557953" y="5807142"/>
            <a:ext cx="593270" cy="300151"/>
          </a:xfrm>
          <a:prstGeom prst="wedgeRoundRectCallout">
            <a:avLst>
              <a:gd name="adj1" fmla="val -58423"/>
              <a:gd name="adj2" fmla="val 66637"/>
              <a:gd name="adj3" fmla="val 16667"/>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rPr>
              <a:t>自分</a:t>
            </a:r>
            <a:endParaRPr kumimoji="1" lang="ja-JP" altLang="en-US" sz="1100" dirty="0">
              <a:solidFill>
                <a:schemeClr val="tx1"/>
              </a:solidFill>
            </a:endParaRPr>
          </a:p>
        </p:txBody>
      </p:sp>
    </p:spTree>
    <p:extLst>
      <p:ext uri="{BB962C8B-B14F-4D97-AF65-F5344CB8AC3E}">
        <p14:creationId xmlns:p14="http://schemas.microsoft.com/office/powerpoint/2010/main" val="1869244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9211D-C6BF-47F8-8F5F-53A722384D24}"/>
              </a:ext>
            </a:extLst>
          </p:cNvPr>
          <p:cNvSpPr>
            <a:spLocks noGrp="1"/>
          </p:cNvSpPr>
          <p:nvPr>
            <p:ph type="title"/>
          </p:nvPr>
        </p:nvSpPr>
        <p:spPr/>
        <p:txBody>
          <a:bodyPr/>
          <a:lstStyle/>
          <a:p>
            <a:r>
              <a:rPr kumimoji="1" lang="en-US" altLang="ja-JP" dirty="0"/>
              <a:t>9)</a:t>
            </a:r>
            <a:r>
              <a:rPr kumimoji="1" lang="ja-JP" altLang="en-US" dirty="0"/>
              <a:t>その他</a:t>
            </a:r>
          </a:p>
        </p:txBody>
      </p:sp>
      <p:sp>
        <p:nvSpPr>
          <p:cNvPr id="3" name="コンテンツ プレースホルダー 2">
            <a:extLst>
              <a:ext uri="{FF2B5EF4-FFF2-40B4-BE49-F238E27FC236}">
                <a16:creationId xmlns:a16="http://schemas.microsoft.com/office/drawing/2014/main" id="{7F476872-9A96-4972-8789-CEDB913045B6}"/>
              </a:ext>
            </a:extLst>
          </p:cNvPr>
          <p:cNvSpPr>
            <a:spLocks noGrp="1"/>
          </p:cNvSpPr>
          <p:nvPr>
            <p:ph idx="1"/>
          </p:nvPr>
        </p:nvSpPr>
        <p:spPr>
          <a:xfrm>
            <a:off x="838200" y="1825624"/>
            <a:ext cx="10515600" cy="4906101"/>
          </a:xfrm>
        </p:spPr>
        <p:txBody>
          <a:bodyPr>
            <a:normAutofit/>
          </a:bodyPr>
          <a:lstStyle/>
          <a:p>
            <a:r>
              <a:rPr lang="ja-JP" altLang="en-US" dirty="0"/>
              <a:t>はじめのうちは操作がおぼつかなくって、多少迷惑をかけたとしても気にしない</a:t>
            </a:r>
            <a:r>
              <a:rPr lang="en-US" altLang="ja-JP" dirty="0"/>
              <a:t>(2,3</a:t>
            </a:r>
            <a:r>
              <a:rPr lang="ja-JP" altLang="en-US" dirty="0"/>
              <a:t>回やれば慣れる。初めてスマホ、</a:t>
            </a:r>
            <a:r>
              <a:rPr lang="en-US" altLang="ja-JP" dirty="0"/>
              <a:t>LINE</a:t>
            </a:r>
            <a:r>
              <a:rPr lang="ja-JP" altLang="en-US"/>
              <a:t>等使う</a:t>
            </a:r>
            <a:r>
              <a:rPr lang="ja-JP" altLang="en-US" dirty="0"/>
              <a:t>時とかと一緒</a:t>
            </a:r>
            <a:r>
              <a:rPr lang="en-US" altLang="ja-JP" dirty="0"/>
              <a:t>)</a:t>
            </a:r>
            <a:r>
              <a:rPr lang="ja-JP" altLang="en-US" dirty="0"/>
              <a:t>。周囲の方もそのあたりは暖かく見守る。</a:t>
            </a:r>
            <a:endParaRPr lang="en-US" altLang="ja-JP" dirty="0"/>
          </a:p>
          <a:p>
            <a:r>
              <a:rPr lang="ja-JP" altLang="en-US" dirty="0"/>
              <a:t>イヤホンはあったほうが便利</a:t>
            </a:r>
            <a:r>
              <a:rPr lang="en-US" altLang="ja-JP" dirty="0"/>
              <a:t>(</a:t>
            </a:r>
            <a:r>
              <a:rPr lang="ja-JP" altLang="en-US" dirty="0"/>
              <a:t>音漏れしないので</a:t>
            </a:r>
            <a:r>
              <a:rPr lang="en-US" altLang="ja-JP" dirty="0"/>
              <a:t>)</a:t>
            </a:r>
          </a:p>
          <a:p>
            <a:r>
              <a:rPr lang="ja-JP" altLang="en-US" dirty="0"/>
              <a:t>通信状態で遅延だったり切れたりは多少あるけれど、「そういうもの」って割り切る</a:t>
            </a:r>
            <a:endParaRPr lang="en-US" altLang="ja-JP" dirty="0"/>
          </a:p>
          <a:p>
            <a:r>
              <a:rPr lang="ja-JP" altLang="en-US" dirty="0"/>
              <a:t>相手に向かっている意識が薄れて顔が怖くなりがちなので、たまに画面の自分を見て笑顔かどうかを確認する</a:t>
            </a:r>
            <a:endParaRPr lang="en-US" altLang="ja-JP" dirty="0"/>
          </a:p>
          <a:p>
            <a:r>
              <a:rPr lang="ja-JP" altLang="en-US" dirty="0"/>
              <a:t>画面に見えないからって下半身で変なことしたりしない。また、においが伝わらないからってお酒飲んだりニンニク食べたりしながら話さない</a:t>
            </a:r>
            <a:r>
              <a:rPr lang="en-US" altLang="ja-JP" dirty="0"/>
              <a:t>(</a:t>
            </a:r>
            <a:r>
              <a:rPr lang="ja-JP" altLang="en-US" dirty="0"/>
              <a:t>お互いが納得してれば</a:t>
            </a:r>
            <a:r>
              <a:rPr lang="en-US" altLang="ja-JP" dirty="0"/>
              <a:t>OK</a:t>
            </a:r>
            <a:r>
              <a:rPr lang="ja-JP" altLang="en-US" dirty="0"/>
              <a:t>）</a:t>
            </a:r>
          </a:p>
          <a:p>
            <a:endParaRPr kumimoji="1" lang="ja-JP" altLang="en-US" dirty="0"/>
          </a:p>
        </p:txBody>
      </p:sp>
    </p:spTree>
    <p:extLst>
      <p:ext uri="{BB962C8B-B14F-4D97-AF65-F5344CB8AC3E}">
        <p14:creationId xmlns:p14="http://schemas.microsoft.com/office/powerpoint/2010/main" val="28442058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273</Words>
  <Application>Microsoft Office PowerPoint</Application>
  <PresentationFormat>ワイド画面</PresentationFormat>
  <Paragraphs>22</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游ゴシック</vt:lpstr>
      <vt:lpstr>游ゴシック Light</vt:lpstr>
      <vt:lpstr>Arial</vt:lpstr>
      <vt:lpstr>Office テーマ</vt:lpstr>
      <vt:lpstr>1) ZoomのURLが送られてきたらクリックする</vt:lpstr>
      <vt:lpstr>2)アプリをインストールかどうか聞かれるので迷わずインストールする</vt:lpstr>
      <vt:lpstr>3)インストールする</vt:lpstr>
      <vt:lpstr>4)インストール終わったら開く</vt:lpstr>
      <vt:lpstr>5)ミーティングに参加する</vt:lpstr>
      <vt:lpstr>6)IDを聞かれるので入力する</vt:lpstr>
      <vt:lpstr>7)「許可しますか？」って聞かれるので、したくなくても黙って「許可」する</vt:lpstr>
      <vt:lpstr>8)ほら、映った(^O^)／</vt:lpstr>
      <vt:lpstr>9)その他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1)なんか、ZoomのURLが送られてきたのでとりあえずクリックする</dc:title>
  <dc:creator>崇行 内山</dc:creator>
  <cp:lastModifiedBy>崇行 内山</cp:lastModifiedBy>
  <cp:revision>29</cp:revision>
  <dcterms:created xsi:type="dcterms:W3CDTF">2020-03-12T14:21:53Z</dcterms:created>
  <dcterms:modified xsi:type="dcterms:W3CDTF">2020-03-13T02:25:20Z</dcterms:modified>
</cp:coreProperties>
</file>